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5" r:id="rId5"/>
    <p:sldMasterId id="2147483698" r:id="rId6"/>
  </p:sldMasterIdLst>
  <p:notesMasterIdLst>
    <p:notesMasterId r:id="rId56"/>
  </p:notesMasterIdLst>
  <p:sldIdLst>
    <p:sldId id="326" r:id="rId7"/>
    <p:sldId id="327" r:id="rId8"/>
    <p:sldId id="350" r:id="rId9"/>
    <p:sldId id="353" r:id="rId10"/>
    <p:sldId id="352" r:id="rId11"/>
    <p:sldId id="354" r:id="rId12"/>
    <p:sldId id="355" r:id="rId13"/>
    <p:sldId id="356" r:id="rId14"/>
    <p:sldId id="357" r:id="rId15"/>
    <p:sldId id="359" r:id="rId16"/>
    <p:sldId id="360" r:id="rId17"/>
    <p:sldId id="361" r:id="rId18"/>
    <p:sldId id="362" r:id="rId19"/>
    <p:sldId id="363" r:id="rId20"/>
    <p:sldId id="364" r:id="rId21"/>
    <p:sldId id="366" r:id="rId22"/>
    <p:sldId id="369" r:id="rId23"/>
    <p:sldId id="370" r:id="rId24"/>
    <p:sldId id="384" r:id="rId25"/>
    <p:sldId id="372" r:id="rId26"/>
    <p:sldId id="385" r:id="rId27"/>
    <p:sldId id="387" r:id="rId28"/>
    <p:sldId id="388" r:id="rId29"/>
    <p:sldId id="389" r:id="rId30"/>
    <p:sldId id="390" r:id="rId31"/>
    <p:sldId id="391" r:id="rId32"/>
    <p:sldId id="378" r:id="rId33"/>
    <p:sldId id="328" r:id="rId34"/>
    <p:sldId id="329" r:id="rId35"/>
    <p:sldId id="330" r:id="rId36"/>
    <p:sldId id="331" r:id="rId37"/>
    <p:sldId id="332" r:id="rId38"/>
    <p:sldId id="333" r:id="rId39"/>
    <p:sldId id="334" r:id="rId40"/>
    <p:sldId id="335" r:id="rId41"/>
    <p:sldId id="394" r:id="rId42"/>
    <p:sldId id="395" r:id="rId43"/>
    <p:sldId id="341" r:id="rId44"/>
    <p:sldId id="342" r:id="rId45"/>
    <p:sldId id="343" r:id="rId46"/>
    <p:sldId id="344" r:id="rId47"/>
    <p:sldId id="345" r:id="rId48"/>
    <p:sldId id="346" r:id="rId49"/>
    <p:sldId id="347" r:id="rId50"/>
    <p:sldId id="348" r:id="rId51"/>
    <p:sldId id="393" r:id="rId52"/>
    <p:sldId id="349" r:id="rId53"/>
    <p:sldId id="397" r:id="rId54"/>
    <p:sldId id="398" r:id="rId55"/>
  </p:sldIdLst>
  <p:sldSz cx="12192000" cy="6858000"/>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FADA33-982E-5A6D-16FA-EAE948413085}" name="Natascha Frey" initials="NF" userId="S::natascha.frey@feuerwehr.or.at::988a8ba8-1abb-4170-b1de-bedcd0f44a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cha Frey" userId="988a8ba8-1abb-4170-b1de-bedcd0f44a5c" providerId="ADAL" clId="{DE786972-B67E-4F8B-9273-47F6B06005A8}"/>
    <pc:docChg chg="custSel modSld">
      <pc:chgData name="Natascha Frey" userId="988a8ba8-1abb-4170-b1de-bedcd0f44a5c" providerId="ADAL" clId="{DE786972-B67E-4F8B-9273-47F6B06005A8}" dt="2025-02-28T06:00:23.558" v="27" actId="1076"/>
      <pc:docMkLst>
        <pc:docMk/>
      </pc:docMkLst>
      <pc:sldChg chg="addSp delSp modSp mod">
        <pc:chgData name="Natascha Frey" userId="988a8ba8-1abb-4170-b1de-bedcd0f44a5c" providerId="ADAL" clId="{DE786972-B67E-4F8B-9273-47F6B06005A8}" dt="2025-02-28T06:00:23.558" v="27" actId="1076"/>
        <pc:sldMkLst>
          <pc:docMk/>
          <pc:sldMk cId="40540570" sldId="370"/>
        </pc:sldMkLst>
        <pc:spChg chg="mod">
          <ac:chgData name="Natascha Frey" userId="988a8ba8-1abb-4170-b1de-bedcd0f44a5c" providerId="ADAL" clId="{DE786972-B67E-4F8B-9273-47F6B06005A8}" dt="2025-02-28T05:41:31.082" v="26" actId="1076"/>
          <ac:spMkLst>
            <pc:docMk/>
            <pc:sldMk cId="40540570" sldId="370"/>
            <ac:spMk id="5" creationId="{1D09077D-DEB3-EE6B-AAEB-B52BFF393D2E}"/>
          </ac:spMkLst>
        </pc:spChg>
        <pc:spChg chg="mod">
          <ac:chgData name="Natascha Frey" userId="988a8ba8-1abb-4170-b1de-bedcd0f44a5c" providerId="ADAL" clId="{DE786972-B67E-4F8B-9273-47F6B06005A8}" dt="2025-02-28T06:00:23.558" v="27" actId="1076"/>
          <ac:spMkLst>
            <pc:docMk/>
            <pc:sldMk cId="40540570" sldId="370"/>
            <ac:spMk id="14" creationId="{A13DA6FE-F369-7020-7DE2-6BB71E904E7B}"/>
          </ac:spMkLst>
        </pc:spChg>
        <pc:picChg chg="add mod modCrop">
          <ac:chgData name="Natascha Frey" userId="988a8ba8-1abb-4170-b1de-bedcd0f44a5c" providerId="ADAL" clId="{DE786972-B67E-4F8B-9273-47F6B06005A8}" dt="2025-02-28T05:41:24.215" v="25" actId="1076"/>
          <ac:picMkLst>
            <pc:docMk/>
            <pc:sldMk cId="40540570" sldId="370"/>
            <ac:picMk id="6" creationId="{8805072E-20F3-730C-022D-278A55243508}"/>
          </ac:picMkLst>
        </pc:picChg>
        <pc:picChg chg="del">
          <ac:chgData name="Natascha Frey" userId="988a8ba8-1abb-4170-b1de-bedcd0f44a5c" providerId="ADAL" clId="{DE786972-B67E-4F8B-9273-47F6B06005A8}" dt="2025-02-28T05:39:55.874" v="0" actId="478"/>
          <ac:picMkLst>
            <pc:docMk/>
            <pc:sldMk cId="40540570" sldId="370"/>
            <ac:picMk id="13" creationId="{1ECE94DC-E4C3-C6F8-9501-DC9540EB83D6}"/>
          </ac:picMkLst>
        </pc:picChg>
      </pc:sldChg>
    </pc:docChg>
  </pc:docChgLst>
  <pc:docChgLst>
    <pc:chgData name="Raphael Koller" userId="f42de252-587a-4a18-8088-301a0dbcf09c" providerId="ADAL" clId="{F7A28674-BC9C-408C-A672-94130B5C5C82}"/>
    <pc:docChg chg="modSld">
      <pc:chgData name="Raphael Koller" userId="f42de252-587a-4a18-8088-301a0dbcf09c" providerId="ADAL" clId="{F7A28674-BC9C-408C-A672-94130B5C5C82}" dt="2025-02-28T06:24:32.180" v="7" actId="20577"/>
      <pc:docMkLst>
        <pc:docMk/>
      </pc:docMkLst>
      <pc:sldChg chg="modSp mod">
        <pc:chgData name="Raphael Koller" userId="f42de252-587a-4a18-8088-301a0dbcf09c" providerId="ADAL" clId="{F7A28674-BC9C-408C-A672-94130B5C5C82}" dt="2025-02-28T06:24:32.180" v="7" actId="20577"/>
        <pc:sldMkLst>
          <pc:docMk/>
          <pc:sldMk cId="2435590985" sldId="326"/>
        </pc:sldMkLst>
        <pc:spChg chg="mod">
          <ac:chgData name="Raphael Koller" userId="f42de252-587a-4a18-8088-301a0dbcf09c" providerId="ADAL" clId="{F7A28674-BC9C-408C-A672-94130B5C5C82}" dt="2025-02-28T06:24:32.180" v="7" actId="20577"/>
          <ac:spMkLst>
            <pc:docMk/>
            <pc:sldMk cId="2435590985" sldId="326"/>
            <ac:spMk id="4" creationId="{ED6DCC40-1D05-75DD-93BE-BACD2C1EF23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F67AF4-EE4C-4D56-9870-557AD0476E82}" type="datetimeFigureOut">
              <a:rPr lang="de-AT" smtClean="0"/>
              <a:t>28.02.2025</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FF00A-2037-4376-A42F-8BCABD88784F}" type="slidenum">
              <a:rPr lang="de-AT" smtClean="0"/>
              <a:t>‹Nr.›</a:t>
            </a:fld>
            <a:endParaRPr lang="de-AT"/>
          </a:p>
        </p:txBody>
      </p:sp>
    </p:spTree>
    <p:extLst>
      <p:ext uri="{BB962C8B-B14F-4D97-AF65-F5344CB8AC3E}">
        <p14:creationId xmlns:p14="http://schemas.microsoft.com/office/powerpoint/2010/main" val="3750550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oib.or.a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952FF00A-2037-4376-A42F-8BCABD88784F}" type="slidenum">
              <a:rPr lang="de-AT" smtClean="0"/>
              <a:t>1</a:t>
            </a:fld>
            <a:endParaRPr lang="de-AT"/>
          </a:p>
        </p:txBody>
      </p:sp>
    </p:spTree>
    <p:extLst>
      <p:ext uri="{BB962C8B-B14F-4D97-AF65-F5344CB8AC3E}">
        <p14:creationId xmlns:p14="http://schemas.microsoft.com/office/powerpoint/2010/main" val="2388467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a:solidFill>
                  <a:schemeClr val="tx1"/>
                </a:solidFill>
                <a:effectLst/>
                <a:latin typeface="+mn-lt"/>
                <a:ea typeface="+mn-ea"/>
                <a:cs typeface="+mn-cs"/>
              </a:rPr>
              <a:t>Links: PV-Anlagen PV-Anlage auf landwirtschaftlich genutzten Objekten </a:t>
            </a:r>
          </a:p>
          <a:p>
            <a:r>
              <a:rPr lang="de-DE" sz="1200" kern="1200">
                <a:solidFill>
                  <a:schemeClr val="tx1"/>
                </a:solidFill>
                <a:effectLst/>
                <a:latin typeface="+mn-lt"/>
                <a:ea typeface="+mn-ea"/>
                <a:cs typeface="+mn-cs"/>
              </a:rPr>
              <a:t>Rechts: </a:t>
            </a:r>
            <a:r>
              <a:rPr lang="de-AT" sz="1200" kern="1200">
                <a:solidFill>
                  <a:schemeClr val="tx1"/>
                </a:solidFill>
                <a:effectLst/>
                <a:latin typeface="+mn-lt"/>
                <a:ea typeface="+mn-ea"/>
                <a:cs typeface="+mn-cs"/>
              </a:rPr>
              <a:t>PV-Paneele an Fassaden (Fassadenanlage)</a:t>
            </a:r>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52FF00A-2037-4376-A42F-8BCABD88784F}" type="slidenum">
              <a:rPr lang="de-AT" smtClean="0"/>
              <a:t>12</a:t>
            </a:fld>
            <a:endParaRPr lang="de-AT"/>
          </a:p>
        </p:txBody>
      </p:sp>
    </p:spTree>
    <p:extLst>
      <p:ext uri="{BB962C8B-B14F-4D97-AF65-F5344CB8AC3E}">
        <p14:creationId xmlns:p14="http://schemas.microsoft.com/office/powerpoint/2010/main" val="3891152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Links: </a:t>
            </a:r>
            <a:r>
              <a:rPr lang="de-AT" sz="1200" kern="1200">
                <a:solidFill>
                  <a:schemeClr val="tx1"/>
                </a:solidFill>
                <a:effectLst/>
                <a:latin typeface="+mn-lt"/>
                <a:ea typeface="+mn-ea"/>
                <a:cs typeface="+mn-cs"/>
              </a:rPr>
              <a:t>PV Paneele in der Natur (Freiflächenanlagen ohne Nachführung)</a:t>
            </a:r>
            <a:endParaRPr lang="de-DE"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Rechts: </a:t>
            </a:r>
            <a:r>
              <a:rPr lang="de-AT" sz="1200" kern="1200">
                <a:solidFill>
                  <a:schemeClr val="tx1"/>
                </a:solidFill>
                <a:effectLst/>
                <a:latin typeface="+mn-lt"/>
                <a:ea typeface="+mn-ea"/>
                <a:cs typeface="+mn-cs"/>
              </a:rPr>
              <a:t>PV-Anlagen auf Freiflächen (Freiflächenanlagen mit Doppelnutzung -Kombination mit Windkraft)</a:t>
            </a:r>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52FF00A-2037-4376-A42F-8BCABD88784F}" type="slidenum">
              <a:rPr lang="de-AT" smtClean="0"/>
              <a:t>13</a:t>
            </a:fld>
            <a:endParaRPr lang="de-AT"/>
          </a:p>
        </p:txBody>
      </p:sp>
    </p:spTree>
    <p:extLst>
      <p:ext uri="{BB962C8B-B14F-4D97-AF65-F5344CB8AC3E}">
        <p14:creationId xmlns:p14="http://schemas.microsoft.com/office/powerpoint/2010/main" val="1972880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Kraftschlüssige Verbindungen der Montagesysteme mit der Dachkonstruktion können z.B. Verschraubung mittels Stockschrauben, Befestigung mittels Montage Haken oder Falzklemmen sein.</a:t>
            </a:r>
          </a:p>
        </p:txBody>
      </p:sp>
      <p:sp>
        <p:nvSpPr>
          <p:cNvPr id="4" name="Foliennummernplatzhalter 3"/>
          <p:cNvSpPr>
            <a:spLocks noGrp="1"/>
          </p:cNvSpPr>
          <p:nvPr>
            <p:ph type="sldNum" sz="quarter" idx="5"/>
          </p:nvPr>
        </p:nvSpPr>
        <p:spPr/>
        <p:txBody>
          <a:bodyPr/>
          <a:lstStyle/>
          <a:p>
            <a:fld id="{952FF00A-2037-4376-A42F-8BCABD88784F}" type="slidenum">
              <a:rPr lang="de-AT" smtClean="0"/>
              <a:t>15</a:t>
            </a:fld>
            <a:endParaRPr lang="de-AT"/>
          </a:p>
        </p:txBody>
      </p:sp>
    </p:spTree>
    <p:extLst>
      <p:ext uri="{BB962C8B-B14F-4D97-AF65-F5344CB8AC3E}">
        <p14:creationId xmlns:p14="http://schemas.microsoft.com/office/powerpoint/2010/main" val="885215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a:solidFill>
                  <a:schemeClr val="tx1"/>
                </a:solidFill>
                <a:latin typeface="+mn-lt"/>
                <a:ea typeface="+mn-ea"/>
                <a:cs typeface="+mn-cs"/>
              </a:rPr>
              <a:t>Die richtigen Verlege Möglichkeiten der Leitungen werden in der ÖNORM E 8101 bzw. in der OVE Richtlinie R11-1 geregelt. </a:t>
            </a:r>
            <a:endParaRPr lang="de-DE"/>
          </a:p>
        </p:txBody>
      </p:sp>
      <p:sp>
        <p:nvSpPr>
          <p:cNvPr id="4" name="Foliennummernplatzhalter 3"/>
          <p:cNvSpPr>
            <a:spLocks noGrp="1"/>
          </p:cNvSpPr>
          <p:nvPr>
            <p:ph type="sldNum" sz="quarter" idx="10"/>
          </p:nvPr>
        </p:nvSpPr>
        <p:spPr/>
        <p:txBody>
          <a:bodyPr/>
          <a:lstStyle/>
          <a:p>
            <a:fld id="{952FF00A-2037-4376-A42F-8BCABD88784F}" type="slidenum">
              <a:rPr lang="de-AT" smtClean="0"/>
              <a:t>18</a:t>
            </a:fld>
            <a:endParaRPr lang="de-AT"/>
          </a:p>
        </p:txBody>
      </p:sp>
    </p:spTree>
    <p:extLst>
      <p:ext uri="{BB962C8B-B14F-4D97-AF65-F5344CB8AC3E}">
        <p14:creationId xmlns:p14="http://schemas.microsoft.com/office/powerpoint/2010/main" val="4109974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Richtige Montage eines Wechselrichters gemäß OVE-Richtlinie R11-1 „PV-Anlagen – Zusätzliche Sicherheitsanforderungen zum Schutz von Einsatzkräften“</a:t>
            </a:r>
          </a:p>
          <a:p>
            <a:r>
              <a:rPr lang="de-DE"/>
              <a:t>1.) Verlegung der DC-Leitungen in metallischen, durchverbundenen Rohren oder Kabelkanälen, welche beidseitig in den Potentialausgleich eingebunden werden.</a:t>
            </a:r>
          </a:p>
          <a:p>
            <a:r>
              <a:rPr lang="de-DE"/>
              <a:t>	Die Verlegung in metallischen Rohren oder Kabelkanälen ist innerhalb des Gebäudes auszuführen (vom Gebäudeeintritt bis unmittelbar zum Wechselrichter</a:t>
            </a:r>
          </a:p>
          <a:p>
            <a:r>
              <a:rPr lang="de-DE"/>
              <a:t>2.) Montage des Wechselrichters auf einem nichtbrennbaren Untergrund</a:t>
            </a:r>
          </a:p>
          <a:p>
            <a:r>
              <a:rPr lang="de-DE"/>
              <a:t>3.) Keine Lagerungen im Umkreis von mindestens 3,0 m im Bereich des Wechselrichterstandortes</a:t>
            </a:r>
          </a:p>
          <a:p>
            <a:r>
              <a:rPr lang="de-DE"/>
              <a:t>4.) Kennzeichnung der Verteilerkästen, dass eine PV-Anlage vorhanden ist.</a:t>
            </a:r>
          </a:p>
          <a:p>
            <a:r>
              <a:rPr lang="de-DE"/>
              <a:t>5.) Hinterlegung eines PV-Übersichtsplan (gemäß TRVB 121 O – Anhang A) im Bereich der Einspeisestelle oder beim Wechselrichter</a:t>
            </a:r>
          </a:p>
        </p:txBody>
      </p:sp>
      <p:sp>
        <p:nvSpPr>
          <p:cNvPr id="4" name="Foliennummernplatzhalter 3"/>
          <p:cNvSpPr>
            <a:spLocks noGrp="1"/>
          </p:cNvSpPr>
          <p:nvPr>
            <p:ph type="sldNum" sz="quarter" idx="5"/>
          </p:nvPr>
        </p:nvSpPr>
        <p:spPr/>
        <p:txBody>
          <a:bodyPr/>
          <a:lstStyle/>
          <a:p>
            <a:fld id="{952FF00A-2037-4376-A42F-8BCABD88784F}" type="slidenum">
              <a:rPr lang="de-AT" smtClean="0"/>
              <a:t>21</a:t>
            </a:fld>
            <a:endParaRPr lang="de-AT"/>
          </a:p>
        </p:txBody>
      </p:sp>
    </p:spTree>
    <p:extLst>
      <p:ext uri="{BB962C8B-B14F-4D97-AF65-F5344CB8AC3E}">
        <p14:creationId xmlns:p14="http://schemas.microsoft.com/office/powerpoint/2010/main" val="1493799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1" u="none" strike="noStrike" kern="1200" baseline="0">
                <a:solidFill>
                  <a:schemeClr val="tx1"/>
                </a:solidFill>
                <a:latin typeface="+mn-lt"/>
                <a:ea typeface="+mn-ea"/>
                <a:cs typeface="+mn-cs"/>
              </a:rPr>
              <a:t>Links: .Funktionsschema </a:t>
            </a:r>
            <a:r>
              <a:rPr lang="de-DE" sz="1200" b="0" i="1" u="none" strike="noStrike" kern="1200" baseline="0" err="1">
                <a:solidFill>
                  <a:schemeClr val="tx1"/>
                </a:solidFill>
                <a:latin typeface="+mn-lt"/>
                <a:ea typeface="+mn-ea"/>
                <a:cs typeface="+mn-cs"/>
              </a:rPr>
              <a:t>Stringwechselrichter</a:t>
            </a:r>
            <a:endParaRPr lang="de-DE" sz="1200" b="0" i="1"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1" u="none" strike="noStrike" kern="1200" baseline="0">
                <a:solidFill>
                  <a:schemeClr val="tx1"/>
                </a:solidFill>
                <a:latin typeface="+mn-lt"/>
                <a:ea typeface="+mn-ea"/>
                <a:cs typeface="+mn-cs"/>
              </a:rPr>
              <a:t>Rechts: Funktionsschema bei Ausfall oder Abschaltung des </a:t>
            </a:r>
            <a:r>
              <a:rPr lang="de-DE" sz="1200" b="0" i="1" u="none" strike="noStrike" kern="1200" baseline="0" err="1">
                <a:solidFill>
                  <a:schemeClr val="tx1"/>
                </a:solidFill>
                <a:latin typeface="+mn-lt"/>
                <a:ea typeface="+mn-ea"/>
                <a:cs typeface="+mn-cs"/>
              </a:rPr>
              <a:t>Stringwechselrichter</a:t>
            </a:r>
            <a:r>
              <a:rPr lang="de-DE" sz="1200" b="0" i="1" u="none" strike="noStrike" kern="1200" baseline="0">
                <a:solidFill>
                  <a:schemeClr val="tx1"/>
                </a:solidFill>
                <a:latin typeface="+mn-lt"/>
                <a:ea typeface="+mn-ea"/>
                <a:cs typeface="+mn-cs"/>
              </a:rPr>
              <a:t> (Achtung alle Leitungen DC und AC sind unter Spannung, nur der Wechselrichter wandelt den Gleichstrom nicht in Wechselstrom um)</a:t>
            </a:r>
          </a:p>
        </p:txBody>
      </p:sp>
      <p:sp>
        <p:nvSpPr>
          <p:cNvPr id="4" name="Foliennummernplatzhalter 3"/>
          <p:cNvSpPr>
            <a:spLocks noGrp="1"/>
          </p:cNvSpPr>
          <p:nvPr>
            <p:ph type="sldNum" sz="quarter" idx="10"/>
          </p:nvPr>
        </p:nvSpPr>
        <p:spPr/>
        <p:txBody>
          <a:bodyPr/>
          <a:lstStyle/>
          <a:p>
            <a:fld id="{952FF00A-2037-4376-A42F-8BCABD88784F}" type="slidenum">
              <a:rPr lang="de-AT" smtClean="0"/>
              <a:t>22</a:t>
            </a:fld>
            <a:endParaRPr lang="de-AT"/>
          </a:p>
        </p:txBody>
      </p:sp>
    </p:spTree>
    <p:extLst>
      <p:ext uri="{BB962C8B-B14F-4D97-AF65-F5344CB8AC3E}">
        <p14:creationId xmlns:p14="http://schemas.microsoft.com/office/powerpoint/2010/main" val="540543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1" u="none" strike="noStrike" kern="1200" baseline="0">
                <a:solidFill>
                  <a:schemeClr val="tx1"/>
                </a:solidFill>
                <a:latin typeface="+mn-lt"/>
                <a:ea typeface="+mn-ea"/>
                <a:cs typeface="+mn-cs"/>
              </a:rPr>
              <a:t>Links: Funktionsweise Mikro Wechselrichter </a:t>
            </a:r>
          </a:p>
          <a:p>
            <a:r>
              <a:rPr lang="de-DE" sz="1200" b="0" i="1" u="none" strike="noStrike" kern="1200" baseline="0">
                <a:solidFill>
                  <a:schemeClr val="tx1"/>
                </a:solidFill>
                <a:latin typeface="+mn-lt"/>
                <a:ea typeface="+mn-ea"/>
                <a:cs typeface="+mn-cs"/>
              </a:rPr>
              <a:t>Rechts: Funktionsweise bei Ausfall eines Mikro Wechselrichters. Bei netzseitigem Ausfall schaltet jeder Mikro Wechselrichter, ab es sind nur mehr sehr kurze Leitungen (DC) unter Spannung. Diese Spannungen sind in der Regel sehr gering, da nur ein bis zwei Module auf den Mikro Wechselrichter angeschlossen werden</a:t>
            </a:r>
          </a:p>
          <a:p>
            <a:r>
              <a:rPr lang="de-DE" sz="1200" b="0" i="1" u="none" strike="noStrike" kern="1200" baseline="0">
                <a:solidFill>
                  <a:schemeClr val="tx1"/>
                </a:solidFill>
                <a:latin typeface="+mn-lt"/>
                <a:ea typeface="+mn-ea"/>
                <a:cs typeface="+mn-cs"/>
              </a:rPr>
              <a:t>Dasselbe Prinzip wird auch bei den Leistungsoptimierer angewendet. Der Unterschied liegt nur darin, dass anstelle des Mikro Wechselrichters ein Leistungsoptimierer sitzt und die Stränge zu einem zentralen Wechselrichter geführt werden.</a:t>
            </a:r>
            <a:endParaRPr lang="de-DE"/>
          </a:p>
        </p:txBody>
      </p:sp>
      <p:sp>
        <p:nvSpPr>
          <p:cNvPr id="4" name="Foliennummernplatzhalter 3"/>
          <p:cNvSpPr>
            <a:spLocks noGrp="1"/>
          </p:cNvSpPr>
          <p:nvPr>
            <p:ph type="sldNum" sz="quarter" idx="10"/>
          </p:nvPr>
        </p:nvSpPr>
        <p:spPr/>
        <p:txBody>
          <a:bodyPr/>
          <a:lstStyle/>
          <a:p>
            <a:fld id="{952FF00A-2037-4376-A42F-8BCABD88784F}" type="slidenum">
              <a:rPr lang="de-AT" smtClean="0"/>
              <a:t>24</a:t>
            </a:fld>
            <a:endParaRPr lang="de-AT"/>
          </a:p>
        </p:txBody>
      </p:sp>
    </p:spTree>
    <p:extLst>
      <p:ext uri="{BB962C8B-B14F-4D97-AF65-F5344CB8AC3E}">
        <p14:creationId xmlns:p14="http://schemas.microsoft.com/office/powerpoint/2010/main" val="3780156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2FF00A-2037-4376-A42F-8BCABD88784F}" type="slidenum">
              <a:rPr lang="de-AT" smtClean="0"/>
              <a:t>26</a:t>
            </a:fld>
            <a:endParaRPr lang="de-AT"/>
          </a:p>
        </p:txBody>
      </p:sp>
    </p:spTree>
    <p:extLst>
      <p:ext uri="{BB962C8B-B14F-4D97-AF65-F5344CB8AC3E}">
        <p14:creationId xmlns:p14="http://schemas.microsoft.com/office/powerpoint/2010/main" val="4202788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952FF00A-2037-4376-A42F-8BCABD88784F}" type="slidenum">
              <a:rPr lang="de-AT" smtClean="0"/>
              <a:t>32</a:t>
            </a:fld>
            <a:endParaRPr lang="de-AT"/>
          </a:p>
        </p:txBody>
      </p:sp>
    </p:spTree>
    <p:extLst>
      <p:ext uri="{BB962C8B-B14F-4D97-AF65-F5344CB8AC3E}">
        <p14:creationId xmlns:p14="http://schemas.microsoft.com/office/powerpoint/2010/main" val="1660478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952FF00A-2037-4376-A42F-8BCABD88784F}" type="slidenum">
              <a:rPr lang="de-AT" smtClean="0"/>
              <a:t>34</a:t>
            </a:fld>
            <a:endParaRPr lang="de-AT"/>
          </a:p>
        </p:txBody>
      </p:sp>
    </p:spTree>
    <p:extLst>
      <p:ext uri="{BB962C8B-B14F-4D97-AF65-F5344CB8AC3E}">
        <p14:creationId xmlns:p14="http://schemas.microsoft.com/office/powerpoint/2010/main" val="115097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Gegenüberstellung Solarthermie zu Photovoltaik </a:t>
            </a:r>
          </a:p>
        </p:txBody>
      </p:sp>
      <p:sp>
        <p:nvSpPr>
          <p:cNvPr id="4" name="Foliennummernplatzhalter 3"/>
          <p:cNvSpPr>
            <a:spLocks noGrp="1"/>
          </p:cNvSpPr>
          <p:nvPr>
            <p:ph type="sldNum" sz="quarter" idx="10"/>
          </p:nvPr>
        </p:nvSpPr>
        <p:spPr/>
        <p:txBody>
          <a:bodyPr/>
          <a:lstStyle/>
          <a:p>
            <a:fld id="{952FF00A-2037-4376-A42F-8BCABD88784F}" type="slidenum">
              <a:rPr lang="de-AT" smtClean="0"/>
              <a:t>4</a:t>
            </a:fld>
            <a:endParaRPr lang="de-AT"/>
          </a:p>
        </p:txBody>
      </p:sp>
    </p:spTree>
    <p:extLst>
      <p:ext uri="{BB962C8B-B14F-4D97-AF65-F5344CB8AC3E}">
        <p14:creationId xmlns:p14="http://schemas.microsoft.com/office/powerpoint/2010/main" val="927779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952FF00A-2037-4376-A42F-8BCABD88784F}" type="slidenum">
              <a:rPr lang="de-AT" smtClean="0"/>
              <a:t>35</a:t>
            </a:fld>
            <a:endParaRPr lang="de-AT"/>
          </a:p>
        </p:txBody>
      </p:sp>
    </p:spTree>
    <p:extLst>
      <p:ext uri="{BB962C8B-B14F-4D97-AF65-F5344CB8AC3E}">
        <p14:creationId xmlns:p14="http://schemas.microsoft.com/office/powerpoint/2010/main" val="2033658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952FF00A-2037-4376-A42F-8BCABD88784F}" type="slidenum">
              <a:rPr lang="de-AT" smtClean="0"/>
              <a:t>38</a:t>
            </a:fld>
            <a:endParaRPr lang="de-AT"/>
          </a:p>
        </p:txBody>
      </p:sp>
    </p:spTree>
    <p:extLst>
      <p:ext uri="{BB962C8B-B14F-4D97-AF65-F5344CB8AC3E}">
        <p14:creationId xmlns:p14="http://schemas.microsoft.com/office/powerpoint/2010/main" val="3401393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a:t>OVE-Richtlinie R 11-1:</a:t>
            </a:r>
          </a:p>
          <a:p>
            <a:pPr marL="285750" indent="-285750">
              <a:lnSpc>
                <a:spcPct val="115000"/>
              </a:lnSpc>
              <a:spcBef>
                <a:spcPts val="170"/>
              </a:spcBef>
              <a:buFont typeface="Arial" panose="020B0604020202020204" pitchFamily="34" charset="0"/>
              <a:buChar char="•"/>
              <a:tabLst>
                <a:tab pos="6299835" algn="r"/>
              </a:tabLst>
            </a:pPr>
            <a:r>
              <a:rPr lang="de-AT" sz="1800">
                <a:effectLst/>
                <a:latin typeface="Trebuchet MS" panose="020B0603020202020204" pitchFamily="34" charset="0"/>
                <a:ea typeface="Times New Roman" panose="02020603050405020304" pitchFamily="18" charset="0"/>
                <a:cs typeface="Times New Roman" panose="02020603050405020304" pitchFamily="18" charset="0"/>
              </a:rPr>
              <a:t>Titel: PV-Anlagen – Zusätzliche Sicherheitsanforderungen, Teil 1: Anforderungen zum Schutz von Einsatzkräften der Feuerwehr</a:t>
            </a:r>
          </a:p>
          <a:p>
            <a:pPr marL="0" indent="0">
              <a:lnSpc>
                <a:spcPct val="115000"/>
              </a:lnSpc>
              <a:spcBef>
                <a:spcPts val="170"/>
              </a:spcBef>
              <a:buFont typeface="Arial" panose="020B0604020202020204" pitchFamily="34" charset="0"/>
              <a:buNone/>
              <a:tabLst>
                <a:tab pos="6299835" algn="r"/>
              </a:tabLst>
            </a:pPr>
            <a:endParaRPr lang="de-AT" sz="1800">
              <a:effectLst/>
              <a:latin typeface="Trebuchet MS" panose="020B0603020202020204" pitchFamily="34" charset="0"/>
              <a:ea typeface="Times New Roman" panose="02020603050405020304" pitchFamily="18" charset="0"/>
              <a:cs typeface="Times New Roman" panose="02020603050405020304" pitchFamily="18" charset="0"/>
            </a:endParaRPr>
          </a:p>
          <a:p>
            <a:pPr marL="285750" indent="-285750">
              <a:lnSpc>
                <a:spcPct val="115000"/>
              </a:lnSpc>
              <a:spcBef>
                <a:spcPts val="170"/>
              </a:spcBef>
              <a:buFont typeface="Arial" panose="020B0604020202020204" pitchFamily="34" charset="0"/>
              <a:buChar char="•"/>
              <a:tabLst>
                <a:tab pos="6299835" algn="r"/>
              </a:tabLst>
            </a:pPr>
            <a:r>
              <a:rPr lang="de-AT" sz="1800">
                <a:effectLst/>
                <a:latin typeface="Trebuchet MS" panose="020B0603020202020204" pitchFamily="34" charset="0"/>
                <a:ea typeface="Times New Roman" panose="02020603050405020304" pitchFamily="18" charset="0"/>
                <a:cs typeface="Times New Roman" panose="02020603050405020304" pitchFamily="18" charset="0"/>
              </a:rPr>
              <a:t>Dient zum Schutz von Einsatzkräften der Feuerwehr bei Gefährdungen im DC-Bereich bei Notfallereignissen</a:t>
            </a:r>
          </a:p>
          <a:p>
            <a:pPr marL="285750" indent="-285750">
              <a:lnSpc>
                <a:spcPct val="115000"/>
              </a:lnSpc>
              <a:spcBef>
                <a:spcPts val="170"/>
              </a:spcBef>
              <a:buFont typeface="Arial" panose="020B0604020202020204" pitchFamily="34" charset="0"/>
              <a:buChar char="•"/>
              <a:tabLst>
                <a:tab pos="6299835" algn="r"/>
              </a:tabLst>
            </a:pPr>
            <a:r>
              <a:rPr lang="de-AT" sz="1800">
                <a:effectLst/>
                <a:latin typeface="Trebuchet MS" panose="020B0603020202020204" pitchFamily="34" charset="0"/>
                <a:ea typeface="Times New Roman" panose="02020603050405020304" pitchFamily="18" charset="0"/>
                <a:cs typeface="Times New Roman" panose="02020603050405020304" pitchFamily="18" charset="0"/>
              </a:rPr>
              <a:t>Inhalte: Sicherheitsanforderungen in technischer, baulicher und organisatorischer Hinsicht. Gilt für Planung und Errichtung von PV-Anlagen.</a:t>
            </a:r>
          </a:p>
          <a:p>
            <a:pPr marL="742950" lvl="1" indent="-285750">
              <a:lnSpc>
                <a:spcPct val="115000"/>
              </a:lnSpc>
              <a:spcBef>
                <a:spcPts val="170"/>
              </a:spcBef>
              <a:buFont typeface="Arial" panose="020B0604020202020204" pitchFamily="34" charset="0"/>
              <a:buChar char="•"/>
              <a:tabLst>
                <a:tab pos="6299835" algn="r"/>
              </a:tabLst>
            </a:pPr>
            <a:r>
              <a:rPr lang="de-AT" sz="1800">
                <a:effectLst/>
                <a:latin typeface="Trebuchet MS" panose="020B0603020202020204" pitchFamily="34" charset="0"/>
                <a:ea typeface="Times New Roman" panose="02020603050405020304" pitchFamily="18" charset="0"/>
                <a:cs typeface="Times New Roman" panose="02020603050405020304" pitchFamily="18" charset="0"/>
              </a:rPr>
              <a:t>Schutzmaßnahmen gegen elektrischen Schlag (Schutzisolierung)</a:t>
            </a:r>
          </a:p>
          <a:p>
            <a:pPr marL="742950" lvl="1" indent="-285750">
              <a:lnSpc>
                <a:spcPct val="115000"/>
              </a:lnSpc>
              <a:spcBef>
                <a:spcPts val="170"/>
              </a:spcBef>
              <a:buFont typeface="Arial" panose="020B0604020202020204" pitchFamily="34" charset="0"/>
              <a:buChar char="•"/>
              <a:tabLst>
                <a:tab pos="6299835" algn="r"/>
              </a:tabLst>
            </a:pPr>
            <a:r>
              <a:rPr lang="de-AT" sz="1800">
                <a:effectLst/>
                <a:latin typeface="Trebuchet MS" panose="020B0603020202020204" pitchFamily="34" charset="0"/>
                <a:ea typeface="Times New Roman" panose="02020603050405020304" pitchFamily="18" charset="0"/>
                <a:cs typeface="Times New Roman" panose="02020603050405020304" pitchFamily="18" charset="0"/>
              </a:rPr>
              <a:t>Abstände von PV-Anlagen zu RWA, Dachränder, brandabschnittsbildende Bauteilen</a:t>
            </a:r>
          </a:p>
          <a:p>
            <a:pPr marL="742950" lvl="1" indent="-285750">
              <a:lnSpc>
                <a:spcPct val="115000"/>
              </a:lnSpc>
              <a:spcBef>
                <a:spcPts val="170"/>
              </a:spcBef>
              <a:buFont typeface="Arial" panose="020B0604020202020204" pitchFamily="34" charset="0"/>
              <a:buChar char="•"/>
              <a:tabLst>
                <a:tab pos="6299835" algn="r"/>
              </a:tabLst>
            </a:pPr>
            <a:r>
              <a:rPr lang="de-AT" sz="1800">
                <a:effectLst/>
                <a:latin typeface="Trebuchet MS" panose="020B0603020202020204" pitchFamily="34" charset="0"/>
                <a:ea typeface="Times New Roman" panose="02020603050405020304" pitchFamily="18" charset="0"/>
                <a:cs typeface="Times New Roman" panose="02020603050405020304" pitchFamily="18" charset="0"/>
              </a:rPr>
              <a:t>Vorgaben betreffend Zugänge für Einsatzkräfte für die Durchführung von Löschmaßnahmen</a:t>
            </a:r>
          </a:p>
          <a:p>
            <a:pPr marL="285750" indent="-285750">
              <a:lnSpc>
                <a:spcPct val="115000"/>
              </a:lnSpc>
              <a:spcBef>
                <a:spcPts val="170"/>
              </a:spcBef>
              <a:buFont typeface="Arial" panose="020B0604020202020204" pitchFamily="34" charset="0"/>
              <a:buChar char="•"/>
              <a:tabLst>
                <a:tab pos="6299835" algn="r"/>
              </a:tabLst>
            </a:pPr>
            <a:r>
              <a:rPr lang="de-AT" sz="1800">
                <a:effectLst/>
                <a:latin typeface="Trebuchet MS" panose="020B0603020202020204" pitchFamily="34" charset="0"/>
                <a:ea typeface="Times New Roman" panose="02020603050405020304" pitchFamily="18" charset="0"/>
                <a:cs typeface="Times New Roman" panose="02020603050405020304" pitchFamily="18" charset="0"/>
              </a:rPr>
              <a:t>Schutzmaßnahmen gelten für DC-Leitungen im Gebäude bis zum Wechselrichter</a:t>
            </a:r>
          </a:p>
          <a:p>
            <a:pPr marL="285750" indent="-285750">
              <a:lnSpc>
                <a:spcPct val="115000"/>
              </a:lnSpc>
              <a:spcBef>
                <a:spcPts val="170"/>
              </a:spcBef>
              <a:buFont typeface="Arial" panose="020B0604020202020204" pitchFamily="34" charset="0"/>
              <a:buChar char="•"/>
              <a:tabLst>
                <a:tab pos="6299835" algn="r"/>
              </a:tabLst>
            </a:pPr>
            <a:r>
              <a:rPr lang="de-AT" sz="1800">
                <a:effectLst/>
                <a:latin typeface="Trebuchet MS" panose="020B0603020202020204" pitchFamily="34" charset="0"/>
                <a:ea typeface="Times New Roman" panose="02020603050405020304" pitchFamily="18" charset="0"/>
                <a:cs typeface="Times New Roman" panose="02020603050405020304" pitchFamily="18" charset="0"/>
              </a:rPr>
              <a:t>Kennzeichnung (Hinweisschild nächste Folie)</a:t>
            </a:r>
          </a:p>
          <a:p>
            <a:pPr marL="285750" indent="-285750">
              <a:lnSpc>
                <a:spcPct val="115000"/>
              </a:lnSpc>
              <a:spcBef>
                <a:spcPts val="170"/>
              </a:spcBef>
              <a:buFont typeface="Arial" panose="020B0604020202020204" pitchFamily="34" charset="0"/>
              <a:buChar char="•"/>
              <a:tabLst>
                <a:tab pos="6299835" algn="r"/>
              </a:tabLst>
            </a:pPr>
            <a:endParaRPr lang="de-AT" sz="1800">
              <a:effectLst/>
              <a:latin typeface="Trebuchet MS" panose="020B0603020202020204" pitchFamily="34" charset="0"/>
              <a:ea typeface="Times New Roman" panose="02020603050405020304" pitchFamily="18" charset="0"/>
              <a:cs typeface="Times New Roman" panose="02020603050405020304" pitchFamily="18" charset="0"/>
            </a:endParaRPr>
          </a:p>
          <a:p>
            <a:pPr marL="285750" indent="-285750">
              <a:lnSpc>
                <a:spcPct val="115000"/>
              </a:lnSpc>
              <a:spcBef>
                <a:spcPts val="170"/>
              </a:spcBef>
              <a:buFont typeface="Arial" panose="020B0604020202020204" pitchFamily="34" charset="0"/>
              <a:buChar char="•"/>
              <a:tabLst>
                <a:tab pos="6299835" algn="r"/>
              </a:tabLst>
            </a:pPr>
            <a:endParaRPr lang="de-AT" sz="1800">
              <a:effectLst/>
              <a:latin typeface="Trebuchet MS" panose="020B0603020202020204" pitchFamily="34" charset="0"/>
              <a:ea typeface="Times New Roman" panose="02020603050405020304" pitchFamily="18" charset="0"/>
              <a:cs typeface="Times New Roman" panose="02020603050405020304" pitchFamily="18" charset="0"/>
            </a:endParaRPr>
          </a:p>
          <a:p>
            <a:pPr marL="0" indent="0">
              <a:lnSpc>
                <a:spcPct val="115000"/>
              </a:lnSpc>
              <a:spcBef>
                <a:spcPts val="170"/>
              </a:spcBef>
              <a:buFont typeface="Arial" panose="020B0604020202020204" pitchFamily="34" charset="0"/>
              <a:buNone/>
              <a:tabLst>
                <a:tab pos="6299835" algn="r"/>
              </a:tabLst>
            </a:pPr>
            <a:r>
              <a:rPr lang="de-AT" sz="1800" b="1">
                <a:effectLst/>
                <a:latin typeface="Trebuchet MS" panose="020B0603020202020204" pitchFamily="34" charset="0"/>
                <a:ea typeface="Times New Roman" panose="02020603050405020304" pitchFamily="18" charset="0"/>
                <a:cs typeface="Times New Roman" panose="02020603050405020304" pitchFamily="18" charset="0"/>
              </a:rPr>
              <a:t>OIB-Richtlinien: </a:t>
            </a:r>
          </a:p>
          <a:p>
            <a:pPr marL="285750" indent="-285750">
              <a:lnSpc>
                <a:spcPct val="115000"/>
              </a:lnSpc>
              <a:spcBef>
                <a:spcPts val="170"/>
              </a:spcBef>
              <a:buFont typeface="Arial" panose="020B0604020202020204" pitchFamily="34" charset="0"/>
              <a:buChar char="•"/>
              <a:tabLst>
                <a:tab pos="6299835" algn="r"/>
              </a:tabLst>
            </a:pPr>
            <a:r>
              <a:rPr lang="de-AT" sz="1800" b="1">
                <a:effectLst/>
                <a:latin typeface="Trebuchet MS" panose="020B0603020202020204" pitchFamily="34" charset="0"/>
                <a:ea typeface="Times New Roman" panose="02020603050405020304" pitchFamily="18" charset="0"/>
                <a:cs typeface="Times New Roman" panose="02020603050405020304" pitchFamily="18" charset="0"/>
              </a:rPr>
              <a:t>OIB 2</a:t>
            </a:r>
            <a:r>
              <a:rPr lang="de-AT" sz="1800" b="0">
                <a:effectLst/>
                <a:latin typeface="Trebuchet MS" panose="020B0603020202020204" pitchFamily="34" charset="0"/>
                <a:ea typeface="Times New Roman" panose="02020603050405020304" pitchFamily="18" charset="0"/>
                <a:cs typeface="Times New Roman" panose="02020603050405020304" pitchFamily="18" charset="0"/>
              </a:rPr>
              <a:t>: Brandschutz, Ausgabe 2023</a:t>
            </a:r>
          </a:p>
          <a:p>
            <a:pPr marL="285750" indent="-285750">
              <a:lnSpc>
                <a:spcPct val="115000"/>
              </a:lnSpc>
              <a:spcBef>
                <a:spcPts val="170"/>
              </a:spcBef>
              <a:buFont typeface="Arial" panose="020B0604020202020204" pitchFamily="34" charset="0"/>
              <a:buChar char="•"/>
              <a:tabLst>
                <a:tab pos="6299835" algn="r"/>
              </a:tabLst>
            </a:pPr>
            <a:r>
              <a:rPr lang="de-AT" sz="1800" b="1">
                <a:effectLst/>
                <a:latin typeface="Trebuchet MS" panose="020B0603020202020204" pitchFamily="34" charset="0"/>
                <a:ea typeface="Times New Roman" panose="02020603050405020304" pitchFamily="18" charset="0"/>
                <a:cs typeface="Times New Roman" panose="02020603050405020304" pitchFamily="18" charset="0"/>
              </a:rPr>
              <a:t>OIB 2.1: </a:t>
            </a:r>
            <a:r>
              <a:rPr lang="de-AT" sz="1800" b="0">
                <a:effectLst/>
                <a:latin typeface="Trebuchet MS" panose="020B0603020202020204" pitchFamily="34" charset="0"/>
                <a:ea typeface="Times New Roman" panose="02020603050405020304" pitchFamily="18" charset="0"/>
                <a:cs typeface="Times New Roman" panose="02020603050405020304" pitchFamily="18" charset="0"/>
              </a:rPr>
              <a:t>Betriebsbauten, Ausgabe 2023</a:t>
            </a:r>
          </a:p>
          <a:p>
            <a:pPr marL="285750" marR="0" lvl="0" indent="-285750" algn="l" defTabSz="914400" rtl="0" eaLnBrk="1" fontAlgn="auto" latinLnBrk="0" hangingPunct="1">
              <a:lnSpc>
                <a:spcPct val="115000"/>
              </a:lnSpc>
              <a:spcBef>
                <a:spcPts val="170"/>
              </a:spcBef>
              <a:spcAft>
                <a:spcPts val="0"/>
              </a:spcAft>
              <a:buClrTx/>
              <a:buSzTx/>
              <a:buFont typeface="Arial" panose="020B0604020202020204" pitchFamily="34" charset="0"/>
              <a:buChar char="•"/>
              <a:tabLst>
                <a:tab pos="6299835" algn="r"/>
              </a:tabLst>
              <a:defRPr/>
            </a:pPr>
            <a:r>
              <a:rPr lang="de-DE" sz="1800" b="1" i="0" u="none" strike="noStrike" baseline="0">
                <a:solidFill>
                  <a:srgbClr val="FF0000"/>
                </a:solidFill>
                <a:latin typeface="TrebuchetMS"/>
              </a:rPr>
              <a:t>OIB-RL 2.2: </a:t>
            </a:r>
            <a:r>
              <a:rPr lang="de-DE" sz="1800" b="0" i="0" u="none" strike="noStrike" baseline="0">
                <a:solidFill>
                  <a:srgbClr val="FF0000"/>
                </a:solidFill>
                <a:latin typeface="TrebuchetMS"/>
              </a:rPr>
              <a:t>Garagen, überdachten Stellplätzen und Parkdecks</a:t>
            </a:r>
            <a:r>
              <a:rPr lang="de-AT" sz="1800" b="0">
                <a:effectLst/>
                <a:latin typeface="Trebuchet MS" panose="020B0603020202020204" pitchFamily="34" charset="0"/>
                <a:ea typeface="Times New Roman" panose="02020603050405020304" pitchFamily="18" charset="0"/>
                <a:cs typeface="Times New Roman" panose="02020603050405020304" pitchFamily="18" charset="0"/>
              </a:rPr>
              <a:t>, Ausgabe 2023</a:t>
            </a:r>
            <a:endParaRPr lang="de-AT" sz="1800" b="0" i="0" u="none" strike="noStrike" baseline="0">
              <a:solidFill>
                <a:srgbClr val="FF0000"/>
              </a:solidFill>
              <a:effectLst/>
              <a:latin typeface="Trebuchet MS" panose="020B0603020202020204" pitchFamily="34" charset="0"/>
              <a:cs typeface="Times New Roman" panose="02020603050405020304" pitchFamily="18" charset="0"/>
            </a:endParaRPr>
          </a:p>
          <a:p>
            <a:pPr marL="285750" marR="0" lvl="0" indent="-285750" algn="l" defTabSz="914400" rtl="0" eaLnBrk="1" fontAlgn="auto" latinLnBrk="0" hangingPunct="1">
              <a:lnSpc>
                <a:spcPct val="115000"/>
              </a:lnSpc>
              <a:spcBef>
                <a:spcPts val="170"/>
              </a:spcBef>
              <a:spcAft>
                <a:spcPts val="0"/>
              </a:spcAft>
              <a:buClrTx/>
              <a:buSzTx/>
              <a:buFont typeface="Arial" panose="020B0604020202020204" pitchFamily="34" charset="0"/>
              <a:buChar char="•"/>
              <a:tabLst>
                <a:tab pos="6299835" algn="r"/>
              </a:tabLst>
              <a:defRPr/>
            </a:pPr>
            <a:r>
              <a:rPr lang="de-DE" sz="1800" b="1" i="0" u="none" strike="noStrike" baseline="0">
                <a:solidFill>
                  <a:srgbClr val="FF0000"/>
                </a:solidFill>
                <a:latin typeface="TrebuchetMS"/>
              </a:rPr>
              <a:t>OIB-RL 2.3: </a:t>
            </a:r>
            <a:r>
              <a:rPr lang="de-DE" sz="1800" b="0" i="0" u="none" strike="noStrike" baseline="0">
                <a:solidFill>
                  <a:srgbClr val="FF0000"/>
                </a:solidFill>
                <a:latin typeface="TrebuchetMS"/>
              </a:rPr>
              <a:t>Gebäuden mit einem Fluchtniveau von mehr als 22 m</a:t>
            </a:r>
            <a:r>
              <a:rPr lang="de-AT" sz="1800" b="0">
                <a:effectLst/>
                <a:latin typeface="Trebuchet MS" panose="020B0603020202020204" pitchFamily="34" charset="0"/>
                <a:ea typeface="Times New Roman" panose="02020603050405020304" pitchFamily="18" charset="0"/>
                <a:cs typeface="Times New Roman" panose="02020603050405020304" pitchFamily="18" charset="0"/>
              </a:rPr>
              <a:t>, Ausgabe 2023</a:t>
            </a:r>
          </a:p>
          <a:p>
            <a:pPr marL="0" marR="0" lvl="0" indent="0" algn="l" defTabSz="914400" rtl="0" eaLnBrk="1" fontAlgn="auto" latinLnBrk="0" hangingPunct="1">
              <a:lnSpc>
                <a:spcPct val="115000"/>
              </a:lnSpc>
              <a:spcBef>
                <a:spcPts val="170"/>
              </a:spcBef>
              <a:spcAft>
                <a:spcPts val="0"/>
              </a:spcAft>
              <a:buClrTx/>
              <a:buSzTx/>
              <a:buFont typeface="Arial" panose="020B0604020202020204" pitchFamily="34" charset="0"/>
              <a:buNone/>
              <a:tabLst>
                <a:tab pos="6299835" algn="r"/>
              </a:tabLst>
              <a:defRPr/>
            </a:pPr>
            <a:endParaRPr lang="de-AT" sz="1800" b="0">
              <a:effectLst/>
              <a:latin typeface="Trebuchet MS" panose="020B0603020202020204" pitchFamily="34" charset="0"/>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15000"/>
              </a:lnSpc>
              <a:spcBef>
                <a:spcPts val="170"/>
              </a:spcBef>
              <a:spcAft>
                <a:spcPts val="0"/>
              </a:spcAft>
              <a:buClrTx/>
              <a:buSzTx/>
              <a:buFont typeface="Arial" panose="020B0604020202020204" pitchFamily="34" charset="0"/>
              <a:buChar char="•"/>
              <a:tabLst>
                <a:tab pos="6299835" algn="r"/>
              </a:tabLst>
              <a:defRPr/>
            </a:pPr>
            <a:r>
              <a:rPr lang="de-AT" sz="1800" b="0" i="0" u="none" strike="noStrike" baseline="0">
                <a:solidFill>
                  <a:srgbClr val="FF0000"/>
                </a:solidFill>
                <a:effectLst/>
                <a:latin typeface="Trebuchet MS" panose="020B0603020202020204" pitchFamily="34" charset="0"/>
                <a:cs typeface="Times New Roman" panose="02020603050405020304" pitchFamily="18" charset="0"/>
              </a:rPr>
              <a:t>Hinweis: OIB-Richtlinien stehen auf der </a:t>
            </a:r>
            <a:r>
              <a:rPr lang="de-AT" sz="1800">
                <a:effectLst/>
                <a:latin typeface="Trebuchet MS" panose="020B0603020202020204" pitchFamily="34" charset="0"/>
                <a:ea typeface="Times New Roman" panose="02020603050405020304" pitchFamily="18" charset="0"/>
                <a:cs typeface="Times New Roman" panose="02020603050405020304" pitchFamily="18" charset="0"/>
              </a:rPr>
              <a:t>Homepage der OIB </a:t>
            </a:r>
            <a:r>
              <a:rPr lang="de-AT" sz="1800" u="sng">
                <a:solidFill>
                  <a:srgbClr val="0563C1"/>
                </a:solidFill>
                <a:effectLst/>
                <a:latin typeface="Trebuchet MS" panose="020B0603020202020204" pitchFamily="34" charset="0"/>
                <a:ea typeface="Times New Roman" panose="02020603050405020304" pitchFamily="18" charset="0"/>
                <a:cs typeface="Times New Roman" panose="02020603050405020304" pitchFamily="18" charset="0"/>
                <a:hlinkClick r:id="rId3"/>
              </a:rPr>
              <a:t>www.oib.or.at</a:t>
            </a:r>
            <a:r>
              <a:rPr lang="de-AT" sz="1800">
                <a:effectLst/>
                <a:latin typeface="Trebuchet MS" panose="020B0603020202020204" pitchFamily="34" charset="0"/>
                <a:ea typeface="Times New Roman" panose="02020603050405020304" pitchFamily="18" charset="0"/>
                <a:cs typeface="Times New Roman" panose="02020603050405020304" pitchFamily="18" charset="0"/>
              </a:rPr>
              <a:t> kostenfrei zur Verfügung</a:t>
            </a:r>
            <a:endParaRPr lang="de-AT" sz="1800" b="0" i="0" u="none" strike="noStrike" baseline="0">
              <a:solidFill>
                <a:srgbClr val="FF0000"/>
              </a:solidFill>
              <a:effectLst/>
              <a:latin typeface="Trebuchet MS" panose="020B0603020202020204" pitchFamily="34" charset="0"/>
              <a:cs typeface="Times New Roman" panose="02020603050405020304" pitchFamily="18" charset="0"/>
            </a:endParaRPr>
          </a:p>
          <a:p>
            <a:pPr marL="285750" indent="-285750">
              <a:lnSpc>
                <a:spcPct val="115000"/>
              </a:lnSpc>
              <a:spcBef>
                <a:spcPts val="170"/>
              </a:spcBef>
              <a:buFont typeface="Arial" panose="020B0604020202020204" pitchFamily="34" charset="0"/>
              <a:buChar char="•"/>
              <a:tabLst>
                <a:tab pos="6299835" algn="r"/>
              </a:tabLst>
            </a:pPr>
            <a:endParaRPr lang="de-AT" sz="1800" b="0" i="0" u="none" strike="noStrike" baseline="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indent="0">
              <a:lnSpc>
                <a:spcPct val="115000"/>
              </a:lnSpc>
              <a:spcBef>
                <a:spcPts val="170"/>
              </a:spcBef>
              <a:buFont typeface="Arial" panose="020B0604020202020204" pitchFamily="34" charset="0"/>
              <a:buNone/>
              <a:tabLst>
                <a:tab pos="6299835" algn="r"/>
              </a:tabLst>
            </a:pPr>
            <a:endParaRPr lang="de-AT" sz="1800" b="1" i="0" u="none" strike="noStrike" baseline="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indent="0">
              <a:lnSpc>
                <a:spcPct val="115000"/>
              </a:lnSpc>
              <a:spcBef>
                <a:spcPts val="170"/>
              </a:spcBef>
              <a:buFont typeface="Arial" panose="020B0604020202020204" pitchFamily="34" charset="0"/>
              <a:buNone/>
              <a:tabLst>
                <a:tab pos="6299835" algn="r"/>
              </a:tabLst>
            </a:pPr>
            <a:r>
              <a:rPr lang="de-AT" sz="1800" b="1" i="0" u="none" strike="noStrike" baseline="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TRVB:</a:t>
            </a:r>
          </a:p>
          <a:p>
            <a:pPr marL="285750" indent="-285750">
              <a:lnSpc>
                <a:spcPct val="115000"/>
              </a:lnSpc>
              <a:spcBef>
                <a:spcPts val="170"/>
              </a:spcBef>
              <a:buFont typeface="Arial" panose="020B0604020202020204" pitchFamily="34" charset="0"/>
              <a:buChar char="•"/>
              <a:tabLst>
                <a:tab pos="6299835" algn="r"/>
              </a:tabLst>
            </a:pPr>
            <a:r>
              <a:rPr lang="de-AT" sz="1800" b="0" i="0" u="none" strike="noStrike" baseline="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TRVB zum Thema PV-Anlagen ist in Ausarbeitung</a:t>
            </a:r>
            <a:endParaRPr lang="de-AT" sz="1800" b="0">
              <a:effectLst/>
              <a:latin typeface="Trebuchet MS" panose="020B0603020202020204" pitchFamily="34" charset="0"/>
              <a:ea typeface="Times New Roman" panose="02020603050405020304" pitchFamily="18" charset="0"/>
              <a:cs typeface="Times New Roman" panose="02020603050405020304" pitchFamily="18" charset="0"/>
            </a:endParaRPr>
          </a:p>
          <a:p>
            <a:pPr marL="285750" indent="-285750">
              <a:lnSpc>
                <a:spcPct val="115000"/>
              </a:lnSpc>
              <a:spcBef>
                <a:spcPts val="170"/>
              </a:spcBef>
              <a:buFont typeface="Arial" panose="020B0604020202020204" pitchFamily="34" charset="0"/>
              <a:buChar char="•"/>
              <a:tabLst>
                <a:tab pos="6299835" algn="r"/>
              </a:tabLst>
            </a:pPr>
            <a:endParaRPr lang="de-AT" sz="1800" b="1">
              <a:effectLst/>
              <a:latin typeface="Trebuchet MS" panose="020B0603020202020204" pitchFamily="34" charset="0"/>
              <a:ea typeface="Times New Roman" panose="02020603050405020304" pitchFamily="18" charset="0"/>
              <a:cs typeface="Times New Roman" panose="02020603050405020304" pitchFamily="18" charset="0"/>
            </a:endParaRPr>
          </a:p>
          <a:p>
            <a:pPr marL="285750" indent="-285750">
              <a:lnSpc>
                <a:spcPct val="115000"/>
              </a:lnSpc>
              <a:spcBef>
                <a:spcPts val="170"/>
              </a:spcBef>
              <a:buFont typeface="Arial" panose="020B0604020202020204" pitchFamily="34" charset="0"/>
              <a:buChar char="•"/>
              <a:tabLst>
                <a:tab pos="6299835" algn="r"/>
              </a:tabLst>
            </a:pPr>
            <a:endParaRPr lang="de-AT" sz="1800" b="1">
              <a:effectLst/>
              <a:latin typeface="Trebuchet MS" panose="020B0603020202020204" pitchFamily="34" charset="0"/>
              <a:ea typeface="Times New Roman" panose="02020603050405020304" pitchFamily="18" charset="0"/>
              <a:cs typeface="Times New Roman" panose="02020603050405020304" pitchFamily="18" charset="0"/>
            </a:endParaRPr>
          </a:p>
          <a:p>
            <a:pPr marL="285750" indent="-285750">
              <a:lnSpc>
                <a:spcPct val="115000"/>
              </a:lnSpc>
              <a:spcBef>
                <a:spcPts val="170"/>
              </a:spcBef>
              <a:buFont typeface="Arial" panose="020B0604020202020204" pitchFamily="34" charset="0"/>
              <a:buChar char="•"/>
              <a:tabLst>
                <a:tab pos="6299835" algn="r"/>
              </a:tabLst>
            </a:pPr>
            <a:endParaRPr lang="de-AT" sz="1800">
              <a:effectLst/>
              <a:latin typeface="Trebuchet MS" panose="020B060302020202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de-AT" b="1"/>
          </a:p>
          <a:p>
            <a:pPr marL="171450" indent="-171450">
              <a:buFont typeface="Arial" panose="020B0604020202020204" pitchFamily="34" charset="0"/>
              <a:buChar char="•"/>
            </a:pPr>
            <a:endParaRPr lang="de-AT" b="1"/>
          </a:p>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2FF00A-2037-4376-A42F-8BCABD88784F}" type="slidenum">
              <a:rPr kumimoji="0" lang="de-AT"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de-AT"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24221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a:t>Örtlichkeit Kennzeichnung:</a:t>
            </a:r>
          </a:p>
          <a:p>
            <a:pPr marL="171450" indent="-171450">
              <a:buFont typeface="Arial" panose="020B0604020202020204" pitchFamily="34" charset="0"/>
              <a:buChar char="•"/>
            </a:pPr>
            <a:r>
              <a:rPr lang="de-AT" b="0"/>
              <a:t>Am Übergabepunkt der elektrischen Anlage z.B.: </a:t>
            </a:r>
            <a:r>
              <a:rPr lang="de-AT" sz="1800">
                <a:effectLst/>
                <a:latin typeface="Trebuchet MS" panose="020B0603020202020204" pitchFamily="34" charset="0"/>
                <a:ea typeface="Times New Roman" panose="02020603050405020304" pitchFamily="18" charset="0"/>
                <a:cs typeface="Times New Roman" panose="02020603050405020304" pitchFamily="18" charset="0"/>
              </a:rPr>
              <a:t>Hausanschlusskasten, Gebäudehauptverteiler </a:t>
            </a:r>
          </a:p>
          <a:p>
            <a:pPr marL="171450" indent="-171450">
              <a:buFont typeface="Arial" panose="020B0604020202020204" pitchFamily="34" charset="0"/>
              <a:buChar char="•"/>
            </a:pPr>
            <a:r>
              <a:rPr lang="de-AT" sz="1800">
                <a:effectLst/>
                <a:latin typeface="Trebuchet MS" panose="020B0603020202020204" pitchFamily="34" charset="0"/>
                <a:ea typeface="Times New Roman" panose="02020603050405020304" pitchFamily="18" charset="0"/>
                <a:cs typeface="Times New Roman" panose="02020603050405020304" pitchFamily="18" charset="0"/>
              </a:rPr>
              <a:t>kann auch als Kennzeichnung an Stromverteilerkästen verwendet werden</a:t>
            </a:r>
            <a:endParaRPr lang="de-AT" sz="1800" b="1">
              <a:effectLst/>
              <a:latin typeface="Trebuchet MS" panose="020B0603020202020204" pitchFamily="34" charset="0"/>
              <a:ea typeface="Times New Roman" panose="02020603050405020304" pitchFamily="18" charset="0"/>
              <a:cs typeface="Times New Roman" panose="02020603050405020304" pitchFamily="18" charset="0"/>
            </a:endParaRPr>
          </a:p>
          <a:p>
            <a:pPr marL="285750" indent="-285750">
              <a:lnSpc>
                <a:spcPct val="115000"/>
              </a:lnSpc>
              <a:spcBef>
                <a:spcPts val="170"/>
              </a:spcBef>
              <a:buFont typeface="Arial" panose="020B0604020202020204" pitchFamily="34" charset="0"/>
              <a:buChar char="•"/>
              <a:tabLst>
                <a:tab pos="6299835" algn="r"/>
              </a:tabLst>
            </a:pPr>
            <a:endParaRPr lang="de-AT" sz="1800">
              <a:effectLst/>
              <a:latin typeface="Trebuchet MS" panose="020B060302020202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de-AT" b="1"/>
          </a:p>
          <a:p>
            <a:pPr marL="171450" indent="-171450">
              <a:buFont typeface="Arial" panose="020B0604020202020204" pitchFamily="34" charset="0"/>
              <a:buChar char="•"/>
            </a:pPr>
            <a:endParaRPr lang="de-AT" b="1"/>
          </a:p>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2FF00A-2037-4376-A42F-8BCABD88784F}" type="slidenum">
              <a:rPr kumimoji="0" lang="de-AT"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de-AT"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77640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AT" b="0"/>
          </a:p>
          <a:p>
            <a:pPr marL="171450" indent="-171450">
              <a:buFont typeface="Arial" panose="020B0604020202020204" pitchFamily="34" charset="0"/>
              <a:buChar char="•"/>
            </a:pPr>
            <a:endParaRPr lang="de-AT" b="1"/>
          </a:p>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2FF00A-2037-4376-A42F-8BCABD88784F}" type="slidenum">
              <a:rPr kumimoji="0" lang="de-AT"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de-AT"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32640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AT" b="1"/>
              <a:t>Einholen von Informationen:</a:t>
            </a:r>
          </a:p>
          <a:p>
            <a:pPr marL="171450" indent="-171450">
              <a:buFont typeface="Arial" panose="020B0604020202020204" pitchFamily="34" charset="0"/>
              <a:buChar char="•"/>
            </a:pPr>
            <a:r>
              <a:rPr lang="de-AT" b="0"/>
              <a:t>Informationen können über die Gemeinde, Energieversoger angefragt werden. </a:t>
            </a:r>
          </a:p>
          <a:p>
            <a:pPr marL="171450" indent="-171450">
              <a:buFont typeface="Arial" panose="020B0604020202020204" pitchFamily="34" charset="0"/>
              <a:buChar char="•"/>
            </a:pPr>
            <a:r>
              <a:rPr lang="de-AT" b="0"/>
              <a:t>Weiters kann mit mittels Orthofotos im Einsatzgebiet Informationen über montierte PV-Anlagen erhalten</a:t>
            </a:r>
          </a:p>
          <a:p>
            <a:pPr marL="171450" indent="-171450">
              <a:buFont typeface="Arial" panose="020B0604020202020204" pitchFamily="34" charset="0"/>
              <a:buChar char="•"/>
            </a:pPr>
            <a:r>
              <a:rPr lang="de-AT" b="0"/>
              <a:t>Im Zuge von Übungen (z.B.: Drohnen, Anfahrtsübungen mit Drehleiter), Begehungen/Exkursion von Gebäuden</a:t>
            </a:r>
          </a:p>
          <a:p>
            <a:pPr marL="628650" lvl="1" indent="-171450">
              <a:buFont typeface="Arial" panose="020B0604020202020204" pitchFamily="34" charset="0"/>
              <a:buChar char="•"/>
            </a:pPr>
            <a:r>
              <a:rPr lang="de-AT" b="0"/>
              <a:t>Achten auf die korrekte Kennzeichnung</a:t>
            </a:r>
          </a:p>
          <a:p>
            <a:pPr marL="628650" lvl="1" indent="-171450">
              <a:buFont typeface="Arial" panose="020B0604020202020204" pitchFamily="34" charset="0"/>
              <a:buChar char="•"/>
            </a:pPr>
            <a:r>
              <a:rPr lang="de-AT" b="0"/>
              <a:t>Gibt es Brandschutzpläne und sind die auf aktuellen Stand</a:t>
            </a:r>
          </a:p>
          <a:p>
            <a:pPr marL="171450" indent="-171450">
              <a:buFont typeface="Arial" panose="020B0604020202020204" pitchFamily="34" charset="0"/>
              <a:buChar char="•"/>
            </a:pPr>
            <a:endParaRPr lang="de-AT" b="0"/>
          </a:p>
          <a:p>
            <a:pPr marL="0" indent="0">
              <a:buFont typeface="Arial" panose="020B0604020202020204" pitchFamily="34" charset="0"/>
              <a:buNone/>
            </a:pPr>
            <a:r>
              <a:rPr lang="de-AT" b="1"/>
              <a:t>Einsatzinformationen entsprechend vorhalten:</a:t>
            </a:r>
          </a:p>
          <a:p>
            <a:pPr marL="171450" indent="-171450">
              <a:buFont typeface="Arial" panose="020B0604020202020204" pitchFamily="34" charset="0"/>
              <a:buChar char="•"/>
            </a:pPr>
            <a:r>
              <a:rPr lang="de-AT" b="0"/>
              <a:t>Die erhaltenen Informationen sind für den Einsatzleiter entsprechend vorzuhalten</a:t>
            </a:r>
          </a:p>
          <a:p>
            <a:pPr marL="171450" indent="-171450">
              <a:buFont typeface="Arial" panose="020B0604020202020204" pitchFamily="34" charset="0"/>
              <a:buChar char="•"/>
            </a:pPr>
            <a:r>
              <a:rPr lang="de-AT" b="0"/>
              <a:t>Hier gibt es verschiedene Möglichkeiten: Objektdatenblätter, Einsatz Tablet, örtliche Einsatzinformationen usw.</a:t>
            </a:r>
          </a:p>
          <a:p>
            <a:pPr marL="171450" indent="-171450">
              <a:buFont typeface="Arial" panose="020B0604020202020204" pitchFamily="34" charset="0"/>
              <a:buChar char="•"/>
            </a:pPr>
            <a:r>
              <a:rPr lang="de-AT" b="0"/>
              <a:t>Habe ich in der Feuerwehr Fachpersonal oder bin ich auf Fachfirmen angewiesen – dann auch diese Kontakte vorhalten</a:t>
            </a:r>
          </a:p>
          <a:p>
            <a:pPr marL="171450" indent="-171450">
              <a:buFont typeface="Arial" panose="020B0604020202020204" pitchFamily="34" charset="0"/>
              <a:buChar char="•"/>
            </a:pPr>
            <a:endParaRPr lang="de-AT" b="1"/>
          </a:p>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2FF00A-2037-4376-A42F-8BCABD88784F}" type="slidenum">
              <a:rPr kumimoji="0" lang="de-AT"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de-AT"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80799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AT" b="0"/>
          </a:p>
          <a:p>
            <a:pPr marL="0" indent="0">
              <a:buFont typeface="Arial" panose="020B0604020202020204" pitchFamily="34" charset="0"/>
              <a:buNone/>
            </a:pPr>
            <a:r>
              <a:rPr lang="de-AT" b="1"/>
              <a:t>Brandschutzpläne:</a:t>
            </a:r>
          </a:p>
          <a:p>
            <a:pPr marL="171450" indent="-171450">
              <a:buFont typeface="Arial" panose="020B0604020202020204" pitchFamily="34" charset="0"/>
              <a:buChar char="•"/>
            </a:pPr>
            <a:r>
              <a:rPr lang="de-AT" b="0"/>
              <a:t>Die Kennzeichnung von PV-Anlagen erfolgt laut TRVB 121 O.</a:t>
            </a:r>
          </a:p>
          <a:p>
            <a:pPr marL="171450" indent="-171450">
              <a:buFont typeface="Arial" panose="020B0604020202020204" pitchFamily="34" charset="0"/>
              <a:buChar char="•"/>
            </a:pPr>
            <a:r>
              <a:rPr lang="de-AT" b="0"/>
              <a:t>Geltende Fassung beachten</a:t>
            </a:r>
          </a:p>
          <a:p>
            <a:pPr marL="171450" indent="-171450">
              <a:buFont typeface="Arial" panose="020B0604020202020204" pitchFamily="34" charset="0"/>
              <a:buChar char="•"/>
            </a:pPr>
            <a:r>
              <a:rPr lang="de-AT" b="0"/>
              <a:t>Informationen:</a:t>
            </a:r>
          </a:p>
          <a:p>
            <a:pPr marL="628650" lvl="1" indent="-171450">
              <a:buFont typeface="Arial" panose="020B0604020202020204" pitchFamily="34" charset="0"/>
              <a:buChar char="•"/>
            </a:pPr>
            <a:r>
              <a:rPr lang="de-AT" b="0"/>
              <a:t>Objektbeschreibung inkl. Größe in m²</a:t>
            </a:r>
          </a:p>
          <a:p>
            <a:pPr marL="628650" lvl="1" indent="-171450">
              <a:buFont typeface="Arial" panose="020B0604020202020204" pitchFamily="34" charset="0"/>
              <a:buChar char="•"/>
            </a:pPr>
            <a:r>
              <a:rPr lang="de-AT" b="0"/>
              <a:t>Lageplan</a:t>
            </a:r>
          </a:p>
          <a:p>
            <a:pPr marL="628650" lvl="1" indent="-171450">
              <a:buFont typeface="Arial" panose="020B0604020202020204" pitchFamily="34" charset="0"/>
              <a:buChar char="•"/>
            </a:pPr>
            <a:r>
              <a:rPr lang="de-AT" b="0"/>
              <a:t>Geschoßplan</a:t>
            </a:r>
          </a:p>
          <a:p>
            <a:pPr marL="628650" lvl="1" indent="-171450">
              <a:buFont typeface="Arial" panose="020B0604020202020204" pitchFamily="34" charset="0"/>
              <a:buChar char="•"/>
            </a:pPr>
            <a:r>
              <a:rPr lang="de-AT" b="0"/>
              <a:t>Legende</a:t>
            </a:r>
          </a:p>
          <a:p>
            <a:pPr marL="628650" lvl="1" indent="-171450">
              <a:buFont typeface="Arial" panose="020B0604020202020204" pitchFamily="34" charset="0"/>
              <a:buChar char="•"/>
            </a:pPr>
            <a:r>
              <a:rPr lang="de-AT" b="0"/>
              <a:t>Schnittskizze</a:t>
            </a:r>
          </a:p>
          <a:p>
            <a:pPr marL="628650" lvl="1" indent="-171450">
              <a:buFont typeface="Arial" panose="020B0604020202020204" pitchFamily="34" charset="0"/>
              <a:buChar char="•"/>
            </a:pPr>
            <a:endParaRPr lang="de-AT" b="0"/>
          </a:p>
          <a:p>
            <a:pPr marL="171450" indent="-171450">
              <a:buFont typeface="Arial" panose="020B0604020202020204" pitchFamily="34" charset="0"/>
              <a:buChar char="•"/>
            </a:pPr>
            <a:endParaRPr lang="de-AT" b="0"/>
          </a:p>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2FF00A-2037-4376-A42F-8BCABD88784F}" type="slidenum">
              <a:rPr kumimoji="0" lang="de-AT"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de-AT"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2082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lvl="1" indent="0">
              <a:buFont typeface="Arial" panose="020B0604020202020204" pitchFamily="34" charset="0"/>
              <a:buNone/>
            </a:pPr>
            <a:endParaRPr lang="de-AT" b="0"/>
          </a:p>
          <a:p>
            <a:pPr marL="0" indent="0">
              <a:buFont typeface="Arial" panose="020B0604020202020204" pitchFamily="34" charset="0"/>
              <a:buNone/>
            </a:pPr>
            <a:r>
              <a:rPr lang="de-AT" b="0"/>
              <a:t>Symbole:</a:t>
            </a:r>
          </a:p>
          <a:p>
            <a:pPr marL="171450" indent="-171450">
              <a:buFont typeface="Arial" panose="020B0604020202020204" pitchFamily="34" charset="0"/>
              <a:buChar char="•"/>
            </a:pPr>
            <a:r>
              <a:rPr lang="de-AT" b="0"/>
              <a:t>Sind im Brandschutzplan in der Legende angeführt</a:t>
            </a:r>
          </a:p>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2FF00A-2037-4376-A42F-8BCABD88784F}" type="slidenum">
              <a:rPr kumimoji="0" lang="de-AT"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de-AT"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97059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lvl="1" indent="0">
              <a:buFont typeface="Arial" panose="020B0604020202020204" pitchFamily="34" charset="0"/>
              <a:buNone/>
            </a:pPr>
            <a:endParaRPr lang="de-AT" b="0"/>
          </a:p>
          <a:p>
            <a:pPr marL="171450" indent="-171450">
              <a:buFont typeface="Arial" panose="020B0604020202020204" pitchFamily="34" charset="0"/>
              <a:buChar char="•"/>
            </a:pPr>
            <a:endParaRPr lang="de-AT" b="0"/>
          </a:p>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2FF00A-2037-4376-A42F-8BCABD88784F}" type="slidenum">
              <a:rPr kumimoji="0" lang="de-AT"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de-AT"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10171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lvl="1" indent="0">
              <a:buFont typeface="Arial" panose="020B0604020202020204" pitchFamily="34" charset="0"/>
              <a:buNone/>
            </a:pPr>
            <a:endParaRPr lang="de-AT" b="0"/>
          </a:p>
          <a:p>
            <a:pPr marL="171450" indent="-171450">
              <a:buFont typeface="Arial" panose="020B0604020202020204" pitchFamily="34" charset="0"/>
              <a:buChar char="•"/>
            </a:pPr>
            <a:endParaRPr lang="de-AT" b="0"/>
          </a:p>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2FF00A-2037-4376-A42F-8BCABD88784F}" type="slidenum">
              <a:rPr kumimoji="0" lang="de-AT"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de-AT"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54443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a:solidFill>
                  <a:schemeClr val="tx1"/>
                </a:solidFill>
                <a:effectLst/>
                <a:latin typeface="+mn-lt"/>
                <a:ea typeface="+mn-ea"/>
                <a:cs typeface="+mn-cs"/>
              </a:rPr>
              <a:t>Beide Nutzungsformen (Solarthermie</a:t>
            </a:r>
            <a:r>
              <a:rPr lang="de-AT" sz="1200" kern="1200" baseline="0">
                <a:solidFill>
                  <a:schemeClr val="tx1"/>
                </a:solidFill>
                <a:effectLst/>
                <a:latin typeface="+mn-lt"/>
                <a:ea typeface="+mn-ea"/>
                <a:cs typeface="+mn-cs"/>
              </a:rPr>
              <a:t> und PV-Anlage)</a:t>
            </a:r>
            <a:r>
              <a:rPr lang="de-AT" sz="1200" kern="1200">
                <a:solidFill>
                  <a:schemeClr val="tx1"/>
                </a:solidFill>
                <a:effectLst/>
                <a:latin typeface="+mn-lt"/>
                <a:ea typeface="+mn-ea"/>
                <a:cs typeface="+mn-cs"/>
              </a:rPr>
              <a:t> von Sonnenenergie auf einem Gebäude.</a:t>
            </a:r>
            <a:endParaRPr lang="de-DE"/>
          </a:p>
        </p:txBody>
      </p:sp>
      <p:sp>
        <p:nvSpPr>
          <p:cNvPr id="4" name="Foliennummernplatzhalter 3"/>
          <p:cNvSpPr>
            <a:spLocks noGrp="1"/>
          </p:cNvSpPr>
          <p:nvPr>
            <p:ph type="sldNum" sz="quarter" idx="10"/>
          </p:nvPr>
        </p:nvSpPr>
        <p:spPr/>
        <p:txBody>
          <a:bodyPr/>
          <a:lstStyle/>
          <a:p>
            <a:fld id="{952FF00A-2037-4376-A42F-8BCABD88784F}" type="slidenum">
              <a:rPr lang="de-AT" smtClean="0"/>
              <a:t>5</a:t>
            </a:fld>
            <a:endParaRPr lang="de-AT"/>
          </a:p>
        </p:txBody>
      </p:sp>
    </p:spTree>
    <p:extLst>
      <p:ext uri="{BB962C8B-B14F-4D97-AF65-F5344CB8AC3E}">
        <p14:creationId xmlns:p14="http://schemas.microsoft.com/office/powerpoint/2010/main" val="3068632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2FF00A-2037-4376-A42F-8BCABD88784F}" type="slidenum">
              <a:rPr lang="de-AT" smtClean="0"/>
              <a:t>48</a:t>
            </a:fld>
            <a:endParaRPr lang="de-AT"/>
          </a:p>
        </p:txBody>
      </p:sp>
    </p:spTree>
    <p:extLst>
      <p:ext uri="{BB962C8B-B14F-4D97-AF65-F5344CB8AC3E}">
        <p14:creationId xmlns:p14="http://schemas.microsoft.com/office/powerpoint/2010/main" val="700805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952FF00A-2037-4376-A42F-8BCABD88784F}" type="slidenum">
              <a:rPr lang="de-AT" smtClean="0"/>
              <a:t>49</a:t>
            </a:fld>
            <a:endParaRPr lang="de-AT"/>
          </a:p>
        </p:txBody>
      </p:sp>
    </p:spTree>
    <p:extLst>
      <p:ext uri="{BB962C8B-B14F-4D97-AF65-F5344CB8AC3E}">
        <p14:creationId xmlns:p14="http://schemas.microsoft.com/office/powerpoint/2010/main" val="3634678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2FF00A-2037-4376-A42F-8BCABD88784F}" type="slidenum">
              <a:rPr lang="de-AT" smtClean="0"/>
              <a:t>6</a:t>
            </a:fld>
            <a:endParaRPr lang="de-AT"/>
          </a:p>
        </p:txBody>
      </p:sp>
    </p:spTree>
    <p:extLst>
      <p:ext uri="{BB962C8B-B14F-4D97-AF65-F5344CB8AC3E}">
        <p14:creationId xmlns:p14="http://schemas.microsoft.com/office/powerpoint/2010/main" val="3265863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Thermische Solaranlagen (</a:t>
            </a:r>
            <a:r>
              <a:rPr lang="de-DE" err="1"/>
              <a:t>Solarthermieanlagen</a:t>
            </a:r>
            <a:r>
              <a:rPr lang="de-DE"/>
              <a:t>) </a:t>
            </a:r>
          </a:p>
          <a:p>
            <a:r>
              <a:rPr lang="de-AT" sz="1200" kern="1200">
                <a:solidFill>
                  <a:schemeClr val="tx1"/>
                </a:solidFill>
                <a:effectLst/>
                <a:latin typeface="+mn-lt"/>
                <a:ea typeface="+mn-ea"/>
                <a:cs typeface="+mn-cs"/>
              </a:rPr>
              <a:t>Das Funktionsprinzip basiert auf Basis der Erwärmung einer Trägerflüssigkeit (meist ein Gemisch aus Wasser und Frostschutzmittel – </a:t>
            </a:r>
            <a:r>
              <a:rPr lang="de-AT" sz="1200" kern="1200" err="1">
                <a:solidFill>
                  <a:schemeClr val="tx1"/>
                </a:solidFill>
                <a:effectLst/>
                <a:latin typeface="+mn-lt"/>
                <a:ea typeface="+mn-ea"/>
                <a:cs typeface="+mn-cs"/>
              </a:rPr>
              <a:t>Glykolgemisch</a:t>
            </a:r>
            <a:r>
              <a:rPr lang="de-AT" sz="1200" kern="1200">
                <a:solidFill>
                  <a:schemeClr val="tx1"/>
                </a:solidFill>
                <a:effectLst/>
                <a:latin typeface="+mn-lt"/>
                <a:ea typeface="+mn-ea"/>
                <a:cs typeface="+mn-cs"/>
              </a:rPr>
              <a:t>) in den Kollektoren </a:t>
            </a:r>
          </a:p>
          <a:p>
            <a:r>
              <a:rPr lang="de-AT" sz="1200" kern="1200">
                <a:solidFill>
                  <a:schemeClr val="tx1"/>
                </a:solidFill>
                <a:effectLst/>
                <a:latin typeface="+mn-lt"/>
                <a:ea typeface="+mn-ea"/>
                <a:cs typeface="+mn-cs"/>
              </a:rPr>
              <a:t>Durch die schwarze Beschichtung und den speziellen Aufbau der unterschiedlichen Kollektoren wird die Sonnenstrahlung absorbiert und die Trägerflüssigkeit erwärmt.</a:t>
            </a:r>
          </a:p>
          <a:p>
            <a:r>
              <a:rPr lang="de-DE"/>
              <a:t>Die erwärmte Trägerflüssigkeit wird durch eine Umwälzpumpe zum Wärmespeicher befördert, wo sie ihre Wärme an das Wasser im Speicher überträgt und dann abgekühlt zum Kollektor zurückfließt. Thermische Solaranlagen dienen als Zusatzsysteme hauptsächlich zur Warmwasseraufbereitung und Heizungsunterstützung, wobei Temperaturen von bis zu 150 °C Fließtemperatur (350C° </a:t>
            </a:r>
            <a:r>
              <a:rPr lang="de-DE" err="1"/>
              <a:t>Stillstandstemperatur</a:t>
            </a:r>
            <a:r>
              <a:rPr lang="de-DE"/>
              <a:t>) erreicht werden können.</a:t>
            </a:r>
          </a:p>
          <a:p>
            <a:r>
              <a:rPr lang="de-AT" sz="1200" kern="1200">
                <a:solidFill>
                  <a:schemeClr val="tx1"/>
                </a:solidFill>
                <a:effectLst/>
                <a:latin typeface="+mn-lt"/>
                <a:ea typeface="+mn-ea"/>
                <a:cs typeface="+mn-cs"/>
              </a:rPr>
              <a:t>Je nach Kollektortyp können thermische Solaranlagen freistehend, im Dachaufbau integriert (</a:t>
            </a:r>
            <a:r>
              <a:rPr lang="de-AT" sz="1200" kern="1200" err="1">
                <a:solidFill>
                  <a:schemeClr val="tx1"/>
                </a:solidFill>
                <a:effectLst/>
                <a:latin typeface="+mn-lt"/>
                <a:ea typeface="+mn-ea"/>
                <a:cs typeface="+mn-cs"/>
              </a:rPr>
              <a:t>Indachmontage</a:t>
            </a:r>
            <a:r>
              <a:rPr lang="de-AT" sz="1200" kern="1200">
                <a:solidFill>
                  <a:schemeClr val="tx1"/>
                </a:solidFill>
                <a:effectLst/>
                <a:latin typeface="+mn-lt"/>
                <a:ea typeface="+mn-ea"/>
                <a:cs typeface="+mn-cs"/>
              </a:rPr>
              <a:t>) und am Dach aufgebaut (</a:t>
            </a:r>
            <a:r>
              <a:rPr lang="de-AT" sz="1200" kern="1200" err="1">
                <a:solidFill>
                  <a:schemeClr val="tx1"/>
                </a:solidFill>
                <a:effectLst/>
                <a:latin typeface="+mn-lt"/>
                <a:ea typeface="+mn-ea"/>
                <a:cs typeface="+mn-cs"/>
              </a:rPr>
              <a:t>Aufdachmontage</a:t>
            </a:r>
            <a:r>
              <a:rPr lang="de-AT" sz="1200" kern="1200">
                <a:solidFill>
                  <a:schemeClr val="tx1"/>
                </a:solidFill>
                <a:effectLst/>
                <a:latin typeface="+mn-lt"/>
                <a:ea typeface="+mn-ea"/>
                <a:cs typeface="+mn-cs"/>
              </a:rPr>
              <a:t>) vorkommen. </a:t>
            </a:r>
            <a:endParaRPr lang="de-DE" sz="1200" kern="1200">
              <a:solidFill>
                <a:schemeClr val="tx1"/>
              </a:solidFill>
              <a:effectLst/>
              <a:latin typeface="+mn-lt"/>
              <a:ea typeface="+mn-ea"/>
              <a:cs typeface="+mn-cs"/>
            </a:endParaRPr>
          </a:p>
          <a:p>
            <a:r>
              <a:rPr lang="de-AT" sz="1200" kern="1200">
                <a:solidFill>
                  <a:schemeClr val="tx1"/>
                </a:solidFill>
                <a:effectLst/>
                <a:latin typeface="+mn-lt"/>
                <a:ea typeface="+mn-ea"/>
                <a:cs typeface="+mn-cs"/>
              </a:rPr>
              <a:t>Die Kennzeichnung von thermischen Solaranlagen in Brandschutzplänen erfolgt gemäß den Vorgaben der TRVB 121 O.</a:t>
            </a:r>
            <a:endParaRPr lang="de-DE" sz="1200" kern="1200">
              <a:solidFill>
                <a:schemeClr val="tx1"/>
              </a:solidFill>
              <a:effectLst/>
              <a:latin typeface="+mn-lt"/>
              <a:ea typeface="+mn-ea"/>
              <a:cs typeface="+mn-cs"/>
            </a:endParaRPr>
          </a:p>
          <a:p>
            <a:endParaRPr lang="de-DE"/>
          </a:p>
        </p:txBody>
      </p:sp>
      <p:sp>
        <p:nvSpPr>
          <p:cNvPr id="4" name="Foliennummernplatzhalter 3"/>
          <p:cNvSpPr>
            <a:spLocks noGrp="1"/>
          </p:cNvSpPr>
          <p:nvPr>
            <p:ph type="sldNum" sz="quarter" idx="10"/>
          </p:nvPr>
        </p:nvSpPr>
        <p:spPr/>
        <p:txBody>
          <a:bodyPr/>
          <a:lstStyle/>
          <a:p>
            <a:fld id="{952FF00A-2037-4376-A42F-8BCABD88784F}" type="slidenum">
              <a:rPr lang="de-AT" smtClean="0"/>
              <a:t>7</a:t>
            </a:fld>
            <a:endParaRPr lang="de-AT"/>
          </a:p>
        </p:txBody>
      </p:sp>
    </p:spTree>
    <p:extLst>
      <p:ext uri="{BB962C8B-B14F-4D97-AF65-F5344CB8AC3E}">
        <p14:creationId xmlns:p14="http://schemas.microsoft.com/office/powerpoint/2010/main" val="2876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a:solidFill>
                  <a:schemeClr val="tx1"/>
                </a:solidFill>
                <a:effectLst/>
                <a:latin typeface="+mn-lt"/>
                <a:ea typeface="+mn-ea"/>
                <a:cs typeface="+mn-cs"/>
              </a:rPr>
              <a:t>Freiflächenanlagen (mit Doppelnutzung z.B.: Kombination mit Windkraft, Tierhaltung landwirtschaftliche Nutzung)</a:t>
            </a:r>
            <a:endParaRPr lang="de-DE" sz="1200" kern="1200">
              <a:solidFill>
                <a:schemeClr val="tx1"/>
              </a:solidFill>
              <a:effectLst/>
              <a:latin typeface="+mn-lt"/>
              <a:ea typeface="+mn-ea"/>
              <a:cs typeface="+mn-cs"/>
            </a:endParaRPr>
          </a:p>
          <a:p>
            <a:endParaRPr lang="de-DE"/>
          </a:p>
        </p:txBody>
      </p:sp>
      <p:sp>
        <p:nvSpPr>
          <p:cNvPr id="4" name="Foliennummernplatzhalter 3"/>
          <p:cNvSpPr>
            <a:spLocks noGrp="1"/>
          </p:cNvSpPr>
          <p:nvPr>
            <p:ph type="sldNum" sz="quarter" idx="10"/>
          </p:nvPr>
        </p:nvSpPr>
        <p:spPr/>
        <p:txBody>
          <a:bodyPr/>
          <a:lstStyle/>
          <a:p>
            <a:fld id="{952FF00A-2037-4376-A42F-8BCABD88784F}" type="slidenum">
              <a:rPr lang="de-AT" smtClean="0"/>
              <a:t>8</a:t>
            </a:fld>
            <a:endParaRPr lang="de-AT"/>
          </a:p>
        </p:txBody>
      </p:sp>
    </p:spTree>
    <p:extLst>
      <p:ext uri="{BB962C8B-B14F-4D97-AF65-F5344CB8AC3E}">
        <p14:creationId xmlns:p14="http://schemas.microsoft.com/office/powerpoint/2010/main" val="2662685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a:solidFill>
                  <a:schemeClr val="tx1"/>
                </a:solidFill>
                <a:effectLst/>
                <a:latin typeface="+mn-lt"/>
                <a:ea typeface="+mn-ea"/>
                <a:cs typeface="+mn-cs"/>
              </a:rPr>
              <a:t>Es können auch netzeinspeisende Anlagen im Inselbetrieb betrieben werden. Dabei werden diese, in der Stromverteilung, vom öffentlichen Stromnetz getrennt.</a:t>
            </a:r>
            <a:endParaRPr lang="de-DE" sz="1200" kern="1200">
              <a:solidFill>
                <a:schemeClr val="tx1"/>
              </a:solidFill>
              <a:effectLst/>
              <a:latin typeface="+mn-lt"/>
              <a:ea typeface="+mn-ea"/>
              <a:cs typeface="+mn-cs"/>
            </a:endParaRPr>
          </a:p>
          <a:p>
            <a:endParaRPr lang="de-DE"/>
          </a:p>
        </p:txBody>
      </p:sp>
      <p:sp>
        <p:nvSpPr>
          <p:cNvPr id="4" name="Foliennummernplatzhalter 3"/>
          <p:cNvSpPr>
            <a:spLocks noGrp="1"/>
          </p:cNvSpPr>
          <p:nvPr>
            <p:ph type="sldNum" sz="quarter" idx="10"/>
          </p:nvPr>
        </p:nvSpPr>
        <p:spPr/>
        <p:txBody>
          <a:bodyPr/>
          <a:lstStyle/>
          <a:p>
            <a:fld id="{952FF00A-2037-4376-A42F-8BCABD88784F}" type="slidenum">
              <a:rPr lang="de-AT" smtClean="0"/>
              <a:t>9</a:t>
            </a:fld>
            <a:endParaRPr lang="de-AT"/>
          </a:p>
        </p:txBody>
      </p:sp>
    </p:spTree>
    <p:extLst>
      <p:ext uri="{BB962C8B-B14F-4D97-AF65-F5344CB8AC3E}">
        <p14:creationId xmlns:p14="http://schemas.microsoft.com/office/powerpoint/2010/main" val="852058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err="1">
                <a:solidFill>
                  <a:schemeClr val="tx1"/>
                </a:solidFill>
                <a:effectLst/>
                <a:latin typeface="+mn-lt"/>
                <a:ea typeface="+mn-ea"/>
                <a:cs typeface="+mn-cs"/>
              </a:rPr>
              <a:t>Aufdachanlagen</a:t>
            </a:r>
            <a:r>
              <a:rPr lang="de-AT" sz="1200" kern="1200">
                <a:solidFill>
                  <a:schemeClr val="tx1"/>
                </a:solidFill>
                <a:effectLst/>
                <a:latin typeface="+mn-lt"/>
                <a:ea typeface="+mn-ea"/>
                <a:cs typeface="+mn-cs"/>
              </a:rPr>
              <a:t>:</a:t>
            </a:r>
          </a:p>
          <a:p>
            <a:r>
              <a:rPr lang="de-AT" sz="1200" kern="1200">
                <a:solidFill>
                  <a:schemeClr val="tx1"/>
                </a:solidFill>
                <a:effectLst/>
                <a:latin typeface="+mn-lt"/>
                <a:ea typeface="+mn-ea"/>
                <a:cs typeface="+mn-cs"/>
              </a:rPr>
              <a:t>Links: PV-Anlage auf privaten Häusern </a:t>
            </a:r>
          </a:p>
          <a:p>
            <a:r>
              <a:rPr lang="de-DE"/>
              <a:t>Rechts: </a:t>
            </a:r>
            <a:r>
              <a:rPr lang="de-AT" sz="1200" kern="1200">
                <a:solidFill>
                  <a:schemeClr val="tx1"/>
                </a:solidFill>
                <a:effectLst/>
                <a:latin typeface="+mn-lt"/>
                <a:ea typeface="+mn-ea"/>
                <a:cs typeface="+mn-cs"/>
              </a:rPr>
              <a:t>PV-Anlage auf Industrieobjekten </a:t>
            </a:r>
            <a:endParaRPr lang="de-DE"/>
          </a:p>
        </p:txBody>
      </p:sp>
      <p:sp>
        <p:nvSpPr>
          <p:cNvPr id="4" name="Foliennummernplatzhalter 3"/>
          <p:cNvSpPr>
            <a:spLocks noGrp="1"/>
          </p:cNvSpPr>
          <p:nvPr>
            <p:ph type="sldNum" sz="quarter" idx="10"/>
          </p:nvPr>
        </p:nvSpPr>
        <p:spPr/>
        <p:txBody>
          <a:bodyPr/>
          <a:lstStyle/>
          <a:p>
            <a:fld id="{952FF00A-2037-4376-A42F-8BCABD88784F}" type="slidenum">
              <a:rPr lang="de-AT" smtClean="0"/>
              <a:t>10</a:t>
            </a:fld>
            <a:endParaRPr lang="de-AT"/>
          </a:p>
        </p:txBody>
      </p:sp>
    </p:spTree>
    <p:extLst>
      <p:ext uri="{BB962C8B-B14F-4D97-AF65-F5344CB8AC3E}">
        <p14:creationId xmlns:p14="http://schemas.microsoft.com/office/powerpoint/2010/main" val="1461946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a:solidFill>
                  <a:schemeClr val="tx1"/>
                </a:solidFill>
                <a:effectLst/>
                <a:latin typeface="+mn-lt"/>
                <a:ea typeface="+mn-ea"/>
                <a:cs typeface="+mn-cs"/>
              </a:rPr>
              <a:t>Links: PV-Anlagen auf Verkehrsflächen</a:t>
            </a:r>
          </a:p>
          <a:p>
            <a:r>
              <a:rPr lang="de-DE" sz="1200" kern="1200">
                <a:solidFill>
                  <a:schemeClr val="tx1"/>
                </a:solidFill>
                <a:effectLst/>
                <a:latin typeface="+mn-lt"/>
                <a:ea typeface="+mn-ea"/>
                <a:cs typeface="+mn-cs"/>
              </a:rPr>
              <a:t>Rechts: </a:t>
            </a:r>
            <a:r>
              <a:rPr lang="de-AT" sz="1200" kern="1200">
                <a:solidFill>
                  <a:schemeClr val="tx1"/>
                </a:solidFill>
                <a:effectLst/>
                <a:latin typeface="+mn-lt"/>
                <a:ea typeface="+mn-ea"/>
                <a:cs typeface="+mn-cs"/>
              </a:rPr>
              <a:t>PV-Lärmschutzwand</a:t>
            </a:r>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52FF00A-2037-4376-A42F-8BCABD88784F}" type="slidenum">
              <a:rPr lang="de-AT" smtClean="0"/>
              <a:t>11</a:t>
            </a:fld>
            <a:endParaRPr lang="de-AT"/>
          </a:p>
        </p:txBody>
      </p:sp>
    </p:spTree>
    <p:extLst>
      <p:ext uri="{BB962C8B-B14F-4D97-AF65-F5344CB8AC3E}">
        <p14:creationId xmlns:p14="http://schemas.microsoft.com/office/powerpoint/2010/main" val="3278873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5" name="Rechteck 6"/>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hteck 9"/>
          <p:cNvSpPr/>
          <p:nvPr/>
        </p:nvSpPr>
        <p:spPr>
          <a:xfrm>
            <a:off x="-12700" y="6053139"/>
            <a:ext cx="2999317" cy="712787"/>
          </a:xfrm>
          <a:prstGeom prst="rect">
            <a:avLst/>
          </a:prstGeom>
          <a:solidFill>
            <a:schemeClr val="bg1">
              <a:lumMod val="5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hteck 10"/>
          <p:cNvSpPr/>
          <p:nvPr/>
        </p:nvSpPr>
        <p:spPr>
          <a:xfrm>
            <a:off x="3145368" y="6043614"/>
            <a:ext cx="9046633" cy="714375"/>
          </a:xfrm>
          <a:prstGeom prst="rect">
            <a:avLst/>
          </a:prstGeom>
          <a:solidFill>
            <a:srgbClr val="FF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el 7"/>
          <p:cNvSpPr>
            <a:spLocks noGrp="1"/>
          </p:cNvSpPr>
          <p:nvPr>
            <p:ph type="ctrTitle"/>
          </p:nvPr>
        </p:nvSpPr>
        <p:spPr>
          <a:xfrm>
            <a:off x="3149600" y="4038600"/>
            <a:ext cx="8636000" cy="1828800"/>
          </a:xfrm>
        </p:spPr>
        <p:txBody>
          <a:bodyPr anchor="b"/>
          <a:lstStyle>
            <a:lvl1pPr>
              <a:defRPr cap="all" baseline="0"/>
            </a:lvl1pPr>
          </a:lstStyle>
          <a:p>
            <a:r>
              <a:rPr lang="de-DE"/>
              <a:t>Mastertitelformat bearbeiten</a:t>
            </a:r>
            <a:endParaRPr lang="en-US"/>
          </a:p>
        </p:txBody>
      </p:sp>
      <p:sp>
        <p:nvSpPr>
          <p:cNvPr id="9" name="Untertitel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de-DE"/>
              <a:t>Master-Untertitelformat bearbeiten</a:t>
            </a:r>
            <a:endParaRPr lang="en-US"/>
          </a:p>
        </p:txBody>
      </p:sp>
      <p:sp>
        <p:nvSpPr>
          <p:cNvPr id="10" name="Datumsplatzhalter 27"/>
          <p:cNvSpPr>
            <a:spLocks noGrp="1"/>
          </p:cNvSpPr>
          <p:nvPr>
            <p:ph type="dt" sz="half" idx="10"/>
          </p:nvPr>
        </p:nvSpPr>
        <p:spPr>
          <a:xfrm>
            <a:off x="101600" y="6069013"/>
            <a:ext cx="2743200" cy="685800"/>
          </a:xfrm>
        </p:spPr>
        <p:txBody>
          <a:bodyPr>
            <a:noAutofit/>
          </a:bodyPr>
          <a:lstStyle>
            <a:lvl1pPr algn="ctr">
              <a:defRPr sz="2000" baseline="0" smtClean="0">
                <a:solidFill>
                  <a:srgbClr val="FFFFFF"/>
                </a:solidFill>
                <a:latin typeface="Trebuchet MS" panose="020B0603020202020204" pitchFamily="34" charset="0"/>
              </a:defRPr>
            </a:lvl1pPr>
          </a:lstStyle>
          <a:p>
            <a:fld id="{2A2CB581-22BB-463A-8E4D-435CFA4EE9CC}" type="datetimeFigureOut">
              <a:rPr lang="de-AT" smtClean="0"/>
              <a:pPr/>
              <a:t>28.02.2025</a:t>
            </a:fld>
            <a:endParaRPr lang="de-AT"/>
          </a:p>
        </p:txBody>
      </p:sp>
      <p:pic>
        <p:nvPicPr>
          <p:cNvPr id="11" name="Grafik 12">
            <a:extLst>
              <a:ext uri="{FF2B5EF4-FFF2-40B4-BE49-F238E27FC236}">
                <a16:creationId xmlns:a16="http://schemas.microsoft.com/office/drawing/2014/main" id="{A6ABD050-4CDC-4738-9F56-05057E1B035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auto">
          <a:xfrm>
            <a:off x="181465" y="116847"/>
            <a:ext cx="2025150" cy="172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450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5" name="Rechteck 7"/>
          <p:cNvSpPr/>
          <p:nvPr/>
        </p:nvSpPr>
        <p:spPr bwMode="white">
          <a:xfrm>
            <a:off x="-12700" y="4572001"/>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hteck 8"/>
          <p:cNvSpPr/>
          <p:nvPr userDrawn="1"/>
        </p:nvSpPr>
        <p:spPr>
          <a:xfrm>
            <a:off x="-12699" y="4664075"/>
            <a:ext cx="1951567" cy="712788"/>
          </a:xfrm>
          <a:prstGeom prst="rect">
            <a:avLst/>
          </a:prstGeom>
          <a:solidFill>
            <a:schemeClr val="bg1">
              <a:lumMod val="6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hteck 9"/>
          <p:cNvSpPr/>
          <p:nvPr/>
        </p:nvSpPr>
        <p:spPr>
          <a:xfrm>
            <a:off x="2059517" y="4654550"/>
            <a:ext cx="10132483" cy="712788"/>
          </a:xfrm>
          <a:prstGeom prst="rect">
            <a:avLst/>
          </a:prstGeom>
          <a:solidFill>
            <a:srgbClr val="FF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hteck 10"/>
          <p:cNvSpPr/>
          <p:nvPr/>
        </p:nvSpPr>
        <p:spPr bwMode="white">
          <a:xfrm>
            <a:off x="1930401" y="1"/>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Grafik 15"/>
          <p:cNvPicPr>
            <a:picLocks noChangeAspect="1"/>
          </p:cNvPicPr>
          <p:nvPr/>
        </p:nvPicPr>
        <p:blipFill>
          <a:blip r:embed="rId2" cstate="print">
            <a:extLst>
              <a:ext uri="{28A0092B-C50C-407E-A947-70E740481C1C}">
                <a14:useLocalDpi xmlns:a14="http://schemas.microsoft.com/office/drawing/2010/main"/>
              </a:ext>
            </a:extLst>
          </a:blip>
          <a:srcRect/>
          <a:stretch/>
        </p:blipFill>
        <p:spPr bwMode="auto">
          <a:xfrm>
            <a:off x="189180" y="836613"/>
            <a:ext cx="45984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platzhalt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de-DE"/>
              <a:t>Mastertextformat bearbeiten</a:t>
            </a:r>
          </a:p>
        </p:txBody>
      </p:sp>
      <p:sp>
        <p:nvSpPr>
          <p:cNvPr id="2" name="Titel 1"/>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de-DE"/>
              <a:t>Mastertitelformat bearbeiten</a:t>
            </a:r>
            <a:endParaRPr lang="en-US"/>
          </a:p>
        </p:txBody>
      </p:sp>
      <p:sp>
        <p:nvSpPr>
          <p:cNvPr id="3" name="Bildplatzhalter 2"/>
          <p:cNvSpPr>
            <a:spLocks noGrp="1"/>
          </p:cNvSpPr>
          <p:nvPr>
            <p:ph type="pic" idx="1"/>
          </p:nvPr>
        </p:nvSpPr>
        <p:spPr>
          <a:xfrm>
            <a:off x="2080768" y="0"/>
            <a:ext cx="10111232" cy="4568952"/>
          </a:xfrm>
          <a:solidFill>
            <a:schemeClr val="bg1">
              <a:lumMod val="65000"/>
            </a:schemeClr>
          </a:solidFill>
          <a:ln>
            <a:noFill/>
          </a:ln>
        </p:spPr>
        <p:txBody>
          <a:bodyPr>
            <a:normAutofit/>
          </a:bodyPr>
          <a:lstStyle>
            <a:lvl1pPr marL="0" indent="0">
              <a:buNone/>
              <a:defRPr sz="3200"/>
            </a:lvl1pPr>
          </a:lstStyle>
          <a:p>
            <a:pPr lvl="0"/>
            <a:r>
              <a:rPr lang="de-DE" noProof="0"/>
              <a:t>Bild durch Klicken auf Symbol hinzufügen</a:t>
            </a:r>
            <a:endParaRPr lang="en-US" noProof="0"/>
          </a:p>
        </p:txBody>
      </p:sp>
      <p:sp>
        <p:nvSpPr>
          <p:cNvPr id="10" name="Datumsplatzhalter 11"/>
          <p:cNvSpPr>
            <a:spLocks noGrp="1"/>
          </p:cNvSpPr>
          <p:nvPr>
            <p:ph type="dt" sz="half" idx="10"/>
          </p:nvPr>
        </p:nvSpPr>
        <p:spPr>
          <a:xfrm>
            <a:off x="8331200" y="6248401"/>
            <a:ext cx="3556000" cy="365125"/>
          </a:xfrm>
        </p:spPr>
        <p:txBody>
          <a:bodyPr rtlCol="0"/>
          <a:lstStyle>
            <a:lvl1pPr>
              <a:defRPr/>
            </a:lvl1pPr>
          </a:lstStyle>
          <a:p>
            <a:fld id="{2A2CB581-22BB-463A-8E4D-435CFA4EE9CC}" type="datetimeFigureOut">
              <a:rPr lang="de-AT" smtClean="0"/>
              <a:t>28.02.2025</a:t>
            </a:fld>
            <a:endParaRPr lang="de-AT"/>
          </a:p>
        </p:txBody>
      </p:sp>
      <p:sp>
        <p:nvSpPr>
          <p:cNvPr id="12" name="Fußzeilenplatzhalter 13"/>
          <p:cNvSpPr>
            <a:spLocks noGrp="1"/>
          </p:cNvSpPr>
          <p:nvPr>
            <p:ph type="ftr" sz="quarter" idx="12"/>
          </p:nvPr>
        </p:nvSpPr>
        <p:spPr>
          <a:xfrm>
            <a:off x="2133600" y="6248401"/>
            <a:ext cx="6096000" cy="365125"/>
          </a:xfrm>
        </p:spPr>
        <p:txBody>
          <a:bodyPr rtlCol="0"/>
          <a:lstStyle>
            <a:lvl1pPr>
              <a:defRPr>
                <a:latin typeface="Trebuchet MS" panose="020B0603020202020204" pitchFamily="34" charset="0"/>
              </a:defRPr>
            </a:lvl1pPr>
          </a:lstStyle>
          <a:p>
            <a:endParaRPr lang="de-AT"/>
          </a:p>
        </p:txBody>
      </p:sp>
      <p:sp>
        <p:nvSpPr>
          <p:cNvPr id="13" name="Foliennummernplatzhalter 22">
            <a:extLst>
              <a:ext uri="{FF2B5EF4-FFF2-40B4-BE49-F238E27FC236}">
                <a16:creationId xmlns:a16="http://schemas.microsoft.com/office/drawing/2014/main" id="{7BFA66AD-7DB8-42A4-AD9E-0BB0B1990731}"/>
              </a:ext>
            </a:extLst>
          </p:cNvPr>
          <p:cNvSpPr>
            <a:spLocks noGrp="1"/>
          </p:cNvSpPr>
          <p:nvPr>
            <p:ph type="sldNum" sz="quarter" idx="13"/>
          </p:nvPr>
        </p:nvSpPr>
        <p:spPr>
          <a:xfrm>
            <a:off x="11096240"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279246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13"/>
          <p:cNvSpPr>
            <a:spLocks noGrp="1"/>
          </p:cNvSpPr>
          <p:nvPr>
            <p:ph type="dt" sz="half" idx="10"/>
          </p:nvPr>
        </p:nvSpPr>
        <p:spPr/>
        <p:txBody>
          <a:bodyPr/>
          <a:lstStyle>
            <a:lvl1pPr>
              <a:defRPr/>
            </a:lvl1pPr>
          </a:lstStyle>
          <a:p>
            <a:fld id="{2A2CB581-22BB-463A-8E4D-435CFA4EE9CC}" type="datetimeFigureOut">
              <a:rPr lang="de-AT" smtClean="0"/>
              <a:t>28.02.2025</a:t>
            </a:fld>
            <a:endParaRPr lang="de-AT"/>
          </a:p>
        </p:txBody>
      </p:sp>
      <p:sp>
        <p:nvSpPr>
          <p:cNvPr id="5" name="Fußzeilenplatzhalter 2"/>
          <p:cNvSpPr>
            <a:spLocks noGrp="1"/>
          </p:cNvSpPr>
          <p:nvPr>
            <p:ph type="ftr" sz="quarter" idx="11"/>
          </p:nvPr>
        </p:nvSpPr>
        <p:spPr/>
        <p:txBody>
          <a:bodyPr/>
          <a:lstStyle>
            <a:lvl1pPr>
              <a:defRPr/>
            </a:lvl1pPr>
          </a:lstStyle>
          <a:p>
            <a:endParaRPr lang="de-AT"/>
          </a:p>
        </p:txBody>
      </p:sp>
      <p:sp>
        <p:nvSpPr>
          <p:cNvPr id="7" name="Foliennummernplatzhalter 22">
            <a:extLst>
              <a:ext uri="{FF2B5EF4-FFF2-40B4-BE49-F238E27FC236}">
                <a16:creationId xmlns:a16="http://schemas.microsoft.com/office/drawing/2014/main" id="{162D3B2E-EFEB-4702-AC91-518E2E32CCD5}"/>
              </a:ext>
            </a:extLst>
          </p:cNvPr>
          <p:cNvSpPr>
            <a:spLocks noGrp="1"/>
          </p:cNvSpPr>
          <p:nvPr>
            <p:ph type="sldNum" sz="quarter" idx="13"/>
          </p:nvPr>
        </p:nvSpPr>
        <p:spPr>
          <a:xfrm>
            <a:off x="10904434"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2242274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4" name="Rechteck 6"/>
          <p:cNvSpPr>
            <a:spLocks noChangeArrowheads="1"/>
          </p:cNvSpPr>
          <p:nvPr/>
        </p:nvSpPr>
        <p:spPr bwMode="white">
          <a:xfrm rot="16200000">
            <a:off x="5419196" y="-3143249"/>
            <a:ext cx="320675" cy="9144000"/>
          </a:xfrm>
          <a:prstGeom prst="rect">
            <a:avLst/>
          </a:prstGeom>
          <a:solidFill>
            <a:srgbClr val="FFFFFF"/>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vert="eaVert" anchor="ctr"/>
          <a:lstStyle/>
          <a:p>
            <a:pPr algn="ctr" fontAlgn="auto">
              <a:spcBef>
                <a:spcPts val="0"/>
              </a:spcBef>
              <a:spcAft>
                <a:spcPts val="0"/>
              </a:spcAft>
              <a:defRPr/>
            </a:pPr>
            <a:endParaRPr lang="en-US">
              <a:solidFill>
                <a:schemeClr val="lt1"/>
              </a:solidFill>
              <a:latin typeface="+mn-lt"/>
            </a:endParaRPr>
          </a:p>
        </p:txBody>
      </p:sp>
      <p:sp>
        <p:nvSpPr>
          <p:cNvPr id="5" name="Rechteck 7"/>
          <p:cNvSpPr>
            <a:spLocks noChangeArrowheads="1"/>
          </p:cNvSpPr>
          <p:nvPr/>
        </p:nvSpPr>
        <p:spPr bwMode="auto">
          <a:xfrm>
            <a:off x="8411634" y="889848"/>
            <a:ext cx="315383" cy="5712566"/>
          </a:xfrm>
          <a:prstGeom prst="rect">
            <a:avLst/>
          </a:prstGeom>
          <a:solidFill>
            <a:srgbClr val="FF0000"/>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vert="eaVert" anchor="ctr"/>
          <a:lstStyle/>
          <a:p>
            <a:pPr algn="ctr" fontAlgn="auto">
              <a:spcBef>
                <a:spcPts val="0"/>
              </a:spcBef>
              <a:spcAft>
                <a:spcPts val="0"/>
              </a:spcAft>
              <a:defRPr/>
            </a:pPr>
            <a:endParaRPr lang="en-US">
              <a:solidFill>
                <a:schemeClr val="lt1"/>
              </a:solidFill>
              <a:latin typeface="+mn-lt"/>
            </a:endParaRPr>
          </a:p>
        </p:txBody>
      </p:sp>
      <p:sp>
        <p:nvSpPr>
          <p:cNvPr id="6" name="Rechteck 8"/>
          <p:cNvSpPr>
            <a:spLocks noChangeArrowheads="1"/>
          </p:cNvSpPr>
          <p:nvPr/>
        </p:nvSpPr>
        <p:spPr bwMode="auto">
          <a:xfrm>
            <a:off x="8411634" y="250825"/>
            <a:ext cx="332317" cy="533400"/>
          </a:xfrm>
          <a:prstGeom prst="rect">
            <a:avLst/>
          </a:prstGeom>
          <a:solidFill>
            <a:srgbClr val="A6A6A6"/>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vert="eaVert" anchor="ctr"/>
          <a:lstStyle/>
          <a:p>
            <a:pPr algn="ctr" fontAlgn="auto">
              <a:spcBef>
                <a:spcPts val="0"/>
              </a:spcBef>
              <a:spcAft>
                <a:spcPts val="0"/>
              </a:spcAft>
              <a:defRPr/>
            </a:pPr>
            <a:endParaRPr lang="en-US">
              <a:solidFill>
                <a:schemeClr val="lt1"/>
              </a:solidFill>
              <a:latin typeface="+mn-lt"/>
            </a:endParaRPr>
          </a:p>
        </p:txBody>
      </p:sp>
      <p:pic>
        <p:nvPicPr>
          <p:cNvPr id="7" name="Grafik 9"/>
          <p:cNvPicPr>
            <a:picLocks noChangeAspect="1"/>
          </p:cNvPicPr>
          <p:nvPr/>
        </p:nvPicPr>
        <p:blipFill>
          <a:blip r:embed="rId2" cstate="print">
            <a:extLst>
              <a:ext uri="{28A0092B-C50C-407E-A947-70E740481C1C}">
                <a14:useLocalDpi xmlns:a14="http://schemas.microsoft.com/office/drawing/2010/main"/>
              </a:ext>
            </a:extLst>
          </a:blip>
          <a:srcRect/>
          <a:stretch/>
        </p:blipFill>
        <p:spPr bwMode="auto">
          <a:xfrm rot="5400000">
            <a:off x="8883921" y="332748"/>
            <a:ext cx="433387" cy="36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kaler Titel 1"/>
          <p:cNvSpPr>
            <a:spLocks noGrp="1"/>
          </p:cNvSpPr>
          <p:nvPr>
            <p:ph type="title" orient="vert"/>
          </p:nvPr>
        </p:nvSpPr>
        <p:spPr>
          <a:xfrm>
            <a:off x="8737600" y="889848"/>
            <a:ext cx="2743200" cy="5236316"/>
          </a:xfrm>
        </p:spPr>
        <p:txBody>
          <a:bodyPr vert="eaVert"/>
          <a:lstStyle/>
          <a:p>
            <a:r>
              <a:rPr lang="de-DE"/>
              <a:t>Mastertitelformat bearbeiten</a:t>
            </a:r>
            <a:endParaRPr lang="en-US"/>
          </a:p>
        </p:txBody>
      </p:sp>
      <p:sp>
        <p:nvSpPr>
          <p:cNvPr id="3" name="Vertikaler Textplatzhalter 2"/>
          <p:cNvSpPr>
            <a:spLocks noGrp="1"/>
          </p:cNvSpPr>
          <p:nvPr>
            <p:ph type="body" orient="vert" idx="1"/>
          </p:nvPr>
        </p:nvSpPr>
        <p:spPr>
          <a:xfrm>
            <a:off x="815413" y="889849"/>
            <a:ext cx="7210987" cy="523631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8" name="Datumsplatzhalter 3"/>
          <p:cNvSpPr>
            <a:spLocks noGrp="1"/>
          </p:cNvSpPr>
          <p:nvPr>
            <p:ph type="dt" sz="half" idx="10"/>
          </p:nvPr>
        </p:nvSpPr>
        <p:spPr bwMode="auto">
          <a:xfrm rot="5400000">
            <a:off x="-150044" y="5177151"/>
            <a:ext cx="1235654" cy="4868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lvl1pPr algn="r" fontAlgn="base">
              <a:spcBef>
                <a:spcPct val="0"/>
              </a:spcBef>
              <a:spcAft>
                <a:spcPct val="0"/>
              </a:spcAft>
              <a:defRPr/>
            </a:lvl1pPr>
          </a:lstStyle>
          <a:p>
            <a:fld id="{2A2CB581-22BB-463A-8E4D-435CFA4EE9CC}" type="datetimeFigureOut">
              <a:rPr lang="de-AT" smtClean="0"/>
              <a:t>28.02.2025</a:t>
            </a:fld>
            <a:endParaRPr lang="de-AT"/>
          </a:p>
        </p:txBody>
      </p:sp>
      <p:sp>
        <p:nvSpPr>
          <p:cNvPr id="9" name="Fußzeilenplatzhalter 4"/>
          <p:cNvSpPr>
            <a:spLocks noGrp="1"/>
          </p:cNvSpPr>
          <p:nvPr>
            <p:ph type="ftr" sz="quarter" idx="11"/>
          </p:nvPr>
        </p:nvSpPr>
        <p:spPr bwMode="auto">
          <a:xfrm rot="5400000">
            <a:off x="-1769718" y="2244910"/>
            <a:ext cx="4475002" cy="4868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fontAlgn="base">
              <a:spcBef>
                <a:spcPct val="0"/>
              </a:spcBef>
              <a:spcAft>
                <a:spcPct val="0"/>
              </a:spcAft>
              <a:defRPr smtClean="0"/>
            </a:lvl1pPr>
          </a:lstStyle>
          <a:p>
            <a:endParaRPr lang="de-AT"/>
          </a:p>
        </p:txBody>
      </p:sp>
      <p:sp>
        <p:nvSpPr>
          <p:cNvPr id="11" name="Foliennummernplatzhalter 22">
            <a:extLst>
              <a:ext uri="{FF2B5EF4-FFF2-40B4-BE49-F238E27FC236}">
                <a16:creationId xmlns:a16="http://schemas.microsoft.com/office/drawing/2014/main" id="{5F7469F9-56CE-4BFB-9C8C-8F3CFFD883FF}"/>
              </a:ext>
            </a:extLst>
          </p:cNvPr>
          <p:cNvSpPr txBox="1">
            <a:spLocks/>
          </p:cNvSpPr>
          <p:nvPr userDrawn="1"/>
        </p:nvSpPr>
        <p:spPr>
          <a:xfrm rot="5400000">
            <a:off x="181758" y="6091589"/>
            <a:ext cx="593221" cy="486833"/>
          </a:xfrm>
          <a:prstGeom prst="rect">
            <a:avLst/>
          </a:prstGeom>
        </p:spPr>
        <p:txBody>
          <a:bodyPr vert="horz" anchor="ctr" anchorCtr="0">
            <a:noAutofit/>
          </a:bodyPr>
          <a:lstStyle>
            <a:defPPr>
              <a:defRPr lang="de-DE"/>
            </a:defPPr>
            <a:lvl1pPr algn="ctr" rtl="0" eaLnBrk="1" fontAlgn="auto" latinLnBrk="0" hangingPunct="1">
              <a:spcBef>
                <a:spcPts val="0"/>
              </a:spcBef>
              <a:spcAft>
                <a:spcPts val="0"/>
              </a:spcAft>
              <a:defRPr lang="de-AT" sz="1400" b="1" i="1" kern="1200">
                <a:solidFill>
                  <a:srgbClr val="7F7F7F"/>
                </a:solidFill>
                <a:latin typeface="Trebuchet MS" panose="020B0603020202020204" pitchFamily="34" charset="0"/>
                <a:ea typeface="+mj-ea"/>
                <a:cs typeface="+mj-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D6600DE-399E-4D77-A0ED-9F4B5231F06A}" type="slidenum">
              <a:rPr lang="de-AT" sz="1400" smtClean="0"/>
              <a:pPr/>
              <a:t>‹Nr.›</a:t>
            </a:fld>
            <a:endParaRPr lang="de-AT" sz="1400"/>
          </a:p>
        </p:txBody>
      </p:sp>
    </p:spTree>
    <p:extLst>
      <p:ext uri="{BB962C8B-B14F-4D97-AF65-F5344CB8AC3E}">
        <p14:creationId xmlns:p14="http://schemas.microsoft.com/office/powerpoint/2010/main" val="69973577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5" name="Rechteck 6"/>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hteck 9"/>
          <p:cNvSpPr/>
          <p:nvPr/>
        </p:nvSpPr>
        <p:spPr>
          <a:xfrm>
            <a:off x="-12700" y="6053139"/>
            <a:ext cx="2999317" cy="712787"/>
          </a:xfrm>
          <a:prstGeom prst="rect">
            <a:avLst/>
          </a:prstGeom>
          <a:solidFill>
            <a:schemeClr val="bg1">
              <a:lumMod val="5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hteck 10"/>
          <p:cNvSpPr/>
          <p:nvPr/>
        </p:nvSpPr>
        <p:spPr>
          <a:xfrm>
            <a:off x="3145368" y="6043614"/>
            <a:ext cx="9046633" cy="714375"/>
          </a:xfrm>
          <a:prstGeom prst="rect">
            <a:avLst/>
          </a:prstGeom>
          <a:solidFill>
            <a:srgbClr val="FF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el 7"/>
          <p:cNvSpPr>
            <a:spLocks noGrp="1"/>
          </p:cNvSpPr>
          <p:nvPr>
            <p:ph type="ctrTitle"/>
          </p:nvPr>
        </p:nvSpPr>
        <p:spPr>
          <a:xfrm>
            <a:off x="3149600" y="4038600"/>
            <a:ext cx="8636000" cy="1828800"/>
          </a:xfrm>
        </p:spPr>
        <p:txBody>
          <a:bodyPr anchor="b"/>
          <a:lstStyle>
            <a:lvl1pPr>
              <a:defRPr cap="all" baseline="0"/>
            </a:lvl1pPr>
          </a:lstStyle>
          <a:p>
            <a:r>
              <a:rPr lang="de-DE"/>
              <a:t>Mastertitelformat bearbeiten</a:t>
            </a:r>
            <a:endParaRPr lang="en-US"/>
          </a:p>
        </p:txBody>
      </p:sp>
      <p:sp>
        <p:nvSpPr>
          <p:cNvPr id="9" name="Untertitel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de-DE"/>
              <a:t>Master-Untertitelformat bearbeiten</a:t>
            </a:r>
            <a:endParaRPr lang="en-US"/>
          </a:p>
        </p:txBody>
      </p:sp>
      <p:sp>
        <p:nvSpPr>
          <p:cNvPr id="10" name="Datumsplatzhalter 27"/>
          <p:cNvSpPr>
            <a:spLocks noGrp="1"/>
          </p:cNvSpPr>
          <p:nvPr>
            <p:ph type="dt" sz="half" idx="10"/>
          </p:nvPr>
        </p:nvSpPr>
        <p:spPr>
          <a:xfrm>
            <a:off x="101600" y="6069013"/>
            <a:ext cx="2743200" cy="685800"/>
          </a:xfrm>
        </p:spPr>
        <p:txBody>
          <a:bodyPr>
            <a:noAutofit/>
          </a:bodyPr>
          <a:lstStyle>
            <a:lvl1pPr algn="ctr">
              <a:defRPr sz="2000" baseline="0" smtClean="0">
                <a:solidFill>
                  <a:srgbClr val="FFFFFF"/>
                </a:solidFill>
                <a:latin typeface="Trebuchet MS" panose="020B0603020202020204" pitchFamily="34" charset="0"/>
              </a:defRPr>
            </a:lvl1pPr>
          </a:lstStyle>
          <a:p>
            <a:fld id="{2A2CB581-22BB-463A-8E4D-435CFA4EE9CC}" type="datetimeFigureOut">
              <a:rPr lang="de-AT" smtClean="0"/>
              <a:pPr/>
              <a:t>28.02.2025</a:t>
            </a:fld>
            <a:endParaRPr lang="de-AT"/>
          </a:p>
        </p:txBody>
      </p:sp>
      <p:pic>
        <p:nvPicPr>
          <p:cNvPr id="11" name="Grafik 12">
            <a:extLst>
              <a:ext uri="{FF2B5EF4-FFF2-40B4-BE49-F238E27FC236}">
                <a16:creationId xmlns:a16="http://schemas.microsoft.com/office/drawing/2014/main" id="{A6ABD050-4CDC-4738-9F56-05057E1B035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auto">
          <a:xfrm>
            <a:off x="181465" y="116847"/>
            <a:ext cx="2025150" cy="172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16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4" name="Grafik 12"/>
          <p:cNvPicPr>
            <a:picLocks noChangeAspect="1"/>
          </p:cNvPicPr>
          <p:nvPr/>
        </p:nvPicPr>
        <p:blipFill>
          <a:blip r:embed="rId2">
            <a:extLst>
              <a:ext uri="{28A0092B-C50C-407E-A947-70E740481C1C}">
                <a14:useLocalDpi xmlns:a14="http://schemas.microsoft.com/office/drawing/2010/main"/>
              </a:ext>
            </a:extLst>
          </a:blip>
          <a:srcRect/>
          <a:stretch/>
        </p:blipFill>
        <p:spPr bwMode="auto">
          <a:xfrm>
            <a:off x="180342" y="115889"/>
            <a:ext cx="202739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6"/>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hteck 9"/>
          <p:cNvSpPr/>
          <p:nvPr/>
        </p:nvSpPr>
        <p:spPr>
          <a:xfrm>
            <a:off x="-12700" y="6053139"/>
            <a:ext cx="2999317" cy="712787"/>
          </a:xfrm>
          <a:prstGeom prst="rect">
            <a:avLst/>
          </a:prstGeom>
          <a:solidFill>
            <a:schemeClr val="bg1">
              <a:lumMod val="5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hteck 10"/>
          <p:cNvSpPr/>
          <p:nvPr/>
        </p:nvSpPr>
        <p:spPr>
          <a:xfrm>
            <a:off x="3145368" y="6043614"/>
            <a:ext cx="9046633" cy="714375"/>
          </a:xfrm>
          <a:prstGeom prst="rect">
            <a:avLst/>
          </a:prstGeom>
          <a:solidFill>
            <a:srgbClr val="FF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el 7"/>
          <p:cNvSpPr>
            <a:spLocks noGrp="1"/>
          </p:cNvSpPr>
          <p:nvPr>
            <p:ph type="ctrTitle" hasCustomPrompt="1"/>
          </p:nvPr>
        </p:nvSpPr>
        <p:spPr>
          <a:xfrm>
            <a:off x="3145367" y="627051"/>
            <a:ext cx="8636000" cy="706460"/>
          </a:xfrm>
        </p:spPr>
        <p:txBody>
          <a:bodyPr anchor="b"/>
          <a:lstStyle>
            <a:lvl1pPr>
              <a:defRPr cap="all" baseline="0"/>
            </a:lvl1pPr>
          </a:lstStyle>
          <a:p>
            <a:r>
              <a:rPr lang="de-DE"/>
              <a:t>Kontaktdaten</a:t>
            </a:r>
            <a:endParaRPr lang="en-US"/>
          </a:p>
        </p:txBody>
      </p:sp>
      <p:sp>
        <p:nvSpPr>
          <p:cNvPr id="12" name="Titelplatzhalter 21">
            <a:extLst>
              <a:ext uri="{FF2B5EF4-FFF2-40B4-BE49-F238E27FC236}">
                <a16:creationId xmlns:a16="http://schemas.microsoft.com/office/drawing/2014/main" id="{0CE5D780-F5CE-49AC-8BCD-A1799E87B47C}"/>
              </a:ext>
            </a:extLst>
          </p:cNvPr>
          <p:cNvSpPr txBox="1">
            <a:spLocks/>
          </p:cNvSpPr>
          <p:nvPr userDrawn="1"/>
        </p:nvSpPr>
        <p:spPr bwMode="auto">
          <a:xfrm>
            <a:off x="3145367" y="1844676"/>
            <a:ext cx="8636000" cy="384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200" b="1" i="1" kern="1200">
                <a:solidFill>
                  <a:srgbClr val="7F7F7F"/>
                </a:solidFill>
                <a:latin typeface="Trebuchet MS" panose="020B0603020202020204" pitchFamily="34" charset="0"/>
                <a:ea typeface="+mj-ea"/>
                <a:cs typeface="+mj-cs"/>
              </a:defRPr>
            </a:lvl1pPr>
            <a:lvl2pPr algn="l" rtl="0" eaLnBrk="1" fontAlgn="base" hangingPunct="1">
              <a:spcBef>
                <a:spcPct val="0"/>
              </a:spcBef>
              <a:spcAft>
                <a:spcPct val="0"/>
              </a:spcAft>
              <a:defRPr sz="4200" b="1" i="1">
                <a:solidFill>
                  <a:srgbClr val="7F7F7F"/>
                </a:solidFill>
                <a:latin typeface="Univers 57 Condensed" pitchFamily="34" charset="0"/>
              </a:defRPr>
            </a:lvl2pPr>
            <a:lvl3pPr algn="l" rtl="0" eaLnBrk="1" fontAlgn="base" hangingPunct="1">
              <a:spcBef>
                <a:spcPct val="0"/>
              </a:spcBef>
              <a:spcAft>
                <a:spcPct val="0"/>
              </a:spcAft>
              <a:defRPr sz="4200" b="1" i="1">
                <a:solidFill>
                  <a:srgbClr val="7F7F7F"/>
                </a:solidFill>
                <a:latin typeface="Univers 57 Condensed" pitchFamily="34" charset="0"/>
              </a:defRPr>
            </a:lvl3pPr>
            <a:lvl4pPr algn="l" rtl="0" eaLnBrk="1" fontAlgn="base" hangingPunct="1">
              <a:spcBef>
                <a:spcPct val="0"/>
              </a:spcBef>
              <a:spcAft>
                <a:spcPct val="0"/>
              </a:spcAft>
              <a:defRPr sz="4200" b="1" i="1">
                <a:solidFill>
                  <a:srgbClr val="7F7F7F"/>
                </a:solidFill>
                <a:latin typeface="Univers 57 Condensed" pitchFamily="34" charset="0"/>
              </a:defRPr>
            </a:lvl4pPr>
            <a:lvl5pPr algn="l" rtl="0" eaLnBrk="1" fontAlgn="base" hangingPunct="1">
              <a:spcBef>
                <a:spcPct val="0"/>
              </a:spcBef>
              <a:spcAft>
                <a:spcPct val="0"/>
              </a:spcAft>
              <a:defRPr sz="4200" b="1" i="1">
                <a:solidFill>
                  <a:srgbClr val="7F7F7F"/>
                </a:solidFill>
                <a:latin typeface="Univers 57 Condensed" pitchFamily="34" charset="0"/>
              </a:defRPr>
            </a:lvl5pPr>
            <a:lvl6pPr marL="457200" algn="l" rtl="0" eaLnBrk="1" fontAlgn="base" hangingPunct="1">
              <a:spcBef>
                <a:spcPct val="0"/>
              </a:spcBef>
              <a:spcAft>
                <a:spcPct val="0"/>
              </a:spcAft>
              <a:defRPr sz="4200" b="1" i="1">
                <a:solidFill>
                  <a:srgbClr val="7F7F7F"/>
                </a:solidFill>
                <a:latin typeface="Univers 57 Condensed" pitchFamily="34" charset="0"/>
              </a:defRPr>
            </a:lvl6pPr>
            <a:lvl7pPr marL="914400" algn="l" rtl="0" eaLnBrk="1" fontAlgn="base" hangingPunct="1">
              <a:spcBef>
                <a:spcPct val="0"/>
              </a:spcBef>
              <a:spcAft>
                <a:spcPct val="0"/>
              </a:spcAft>
              <a:defRPr sz="4200" b="1" i="1">
                <a:solidFill>
                  <a:srgbClr val="7F7F7F"/>
                </a:solidFill>
                <a:latin typeface="Univers 57 Condensed" pitchFamily="34" charset="0"/>
              </a:defRPr>
            </a:lvl7pPr>
            <a:lvl8pPr marL="1371600" algn="l" rtl="0" eaLnBrk="1" fontAlgn="base" hangingPunct="1">
              <a:spcBef>
                <a:spcPct val="0"/>
              </a:spcBef>
              <a:spcAft>
                <a:spcPct val="0"/>
              </a:spcAft>
              <a:defRPr sz="4200" b="1" i="1">
                <a:solidFill>
                  <a:srgbClr val="7F7F7F"/>
                </a:solidFill>
                <a:latin typeface="Univers 57 Condensed" pitchFamily="34" charset="0"/>
              </a:defRPr>
            </a:lvl8pPr>
            <a:lvl9pPr marL="1828800" algn="l" rtl="0" eaLnBrk="1" fontAlgn="base" hangingPunct="1">
              <a:spcBef>
                <a:spcPct val="0"/>
              </a:spcBef>
              <a:spcAft>
                <a:spcPct val="0"/>
              </a:spcAft>
              <a:defRPr sz="4200" b="1" i="1">
                <a:solidFill>
                  <a:srgbClr val="7F7F7F"/>
                </a:solidFill>
                <a:latin typeface="Univers 57 Condensed" pitchFamily="34" charset="0"/>
              </a:defRPr>
            </a:lvl9pPr>
          </a:lstStyle>
          <a:p>
            <a:endParaRPr lang="en-US" sz="3200"/>
          </a:p>
        </p:txBody>
      </p:sp>
    </p:spTree>
    <p:extLst>
      <p:ext uri="{BB962C8B-B14F-4D97-AF65-F5344CB8AC3E}">
        <p14:creationId xmlns:p14="http://schemas.microsoft.com/office/powerpoint/2010/main" val="807330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16864" y="228600"/>
            <a:ext cx="10871200" cy="990600"/>
          </a:xfrm>
        </p:spPr>
        <p:txBody>
          <a:bodyPr/>
          <a:lstStyle/>
          <a:p>
            <a:r>
              <a:rPr lang="de-DE"/>
              <a:t>Mastertitelformat bearbeiten</a:t>
            </a:r>
            <a:endParaRPr lang="en-US"/>
          </a:p>
        </p:txBody>
      </p:sp>
      <p:sp>
        <p:nvSpPr>
          <p:cNvPr id="8" name="Inhaltsplatzhalter 7"/>
          <p:cNvSpPr>
            <a:spLocks noGrp="1"/>
          </p:cNvSpPr>
          <p:nvPr>
            <p:ph sz="quarter" idx="1"/>
          </p:nvPr>
        </p:nvSpPr>
        <p:spPr>
          <a:xfrm>
            <a:off x="816864" y="1600200"/>
            <a:ext cx="10871200" cy="4495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13"/>
          <p:cNvSpPr>
            <a:spLocks noGrp="1"/>
          </p:cNvSpPr>
          <p:nvPr>
            <p:ph type="dt" sz="half" idx="10"/>
          </p:nvPr>
        </p:nvSpPr>
        <p:spPr/>
        <p:txBody>
          <a:bodyPr/>
          <a:lstStyle>
            <a:lvl1pPr>
              <a:defRPr/>
            </a:lvl1pPr>
          </a:lstStyle>
          <a:p>
            <a:fld id="{2A2CB581-22BB-463A-8E4D-435CFA4EE9CC}" type="datetimeFigureOut">
              <a:rPr lang="de-AT" smtClean="0"/>
              <a:t>28.02.2025</a:t>
            </a:fld>
            <a:endParaRPr lang="de-AT"/>
          </a:p>
        </p:txBody>
      </p:sp>
      <p:sp>
        <p:nvSpPr>
          <p:cNvPr id="5" name="Fußzeilenplatzhalter 2"/>
          <p:cNvSpPr>
            <a:spLocks noGrp="1"/>
          </p:cNvSpPr>
          <p:nvPr>
            <p:ph type="ftr" sz="quarter" idx="11"/>
          </p:nvPr>
        </p:nvSpPr>
        <p:spPr/>
        <p:txBody>
          <a:bodyPr/>
          <a:lstStyle>
            <a:lvl1pPr>
              <a:defRPr/>
            </a:lvl1pPr>
          </a:lstStyle>
          <a:p>
            <a:endParaRPr lang="de-AT"/>
          </a:p>
        </p:txBody>
      </p:sp>
      <p:sp>
        <p:nvSpPr>
          <p:cNvPr id="6" name="Foliennummernplatzhalter 22"/>
          <p:cNvSpPr>
            <a:spLocks noGrp="1"/>
          </p:cNvSpPr>
          <p:nvPr>
            <p:ph type="sldNum" sz="quarter" idx="12"/>
          </p:nvPr>
        </p:nvSpPr>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3403484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4" name="Rechteck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hteck 7"/>
          <p:cNvSpPr/>
          <p:nvPr/>
        </p:nvSpPr>
        <p:spPr>
          <a:xfrm>
            <a:off x="0" y="1600200"/>
            <a:ext cx="1727200" cy="990600"/>
          </a:xfrm>
          <a:prstGeom prst="rect">
            <a:avLst/>
          </a:prstGeom>
          <a:solidFill>
            <a:schemeClr val="bg1">
              <a:lumMod val="5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hteck 8"/>
          <p:cNvSpPr/>
          <p:nvPr/>
        </p:nvSpPr>
        <p:spPr>
          <a:xfrm>
            <a:off x="1828800" y="1600200"/>
            <a:ext cx="10363200" cy="990600"/>
          </a:xfrm>
          <a:prstGeom prst="rect">
            <a:avLst/>
          </a:prstGeom>
          <a:solidFill>
            <a:srgbClr val="FF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Grafik 14"/>
          <p:cNvPicPr>
            <a:picLocks noChangeAspect="1"/>
          </p:cNvPicPr>
          <p:nvPr/>
        </p:nvPicPr>
        <p:blipFill>
          <a:blip r:embed="rId2">
            <a:extLst>
              <a:ext uri="{28A0092B-C50C-407E-A947-70E740481C1C}">
                <a14:useLocalDpi xmlns:a14="http://schemas.microsoft.com/office/drawing/2010/main"/>
              </a:ext>
            </a:extLst>
          </a:blip>
          <a:srcRect/>
          <a:stretch/>
        </p:blipFill>
        <p:spPr bwMode="auto">
          <a:xfrm>
            <a:off x="290945" y="404813"/>
            <a:ext cx="126596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platzhalter 2"/>
          <p:cNvSpPr>
            <a:spLocks noGrp="1"/>
          </p:cNvSpPr>
          <p:nvPr>
            <p:ph type="body" idx="1"/>
          </p:nvPr>
        </p:nvSpPr>
        <p:spPr>
          <a:xfrm>
            <a:off x="1828802" y="2743202"/>
            <a:ext cx="949748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de-DE"/>
              <a:t>Mastertextformat bearbeiten</a:t>
            </a:r>
          </a:p>
        </p:txBody>
      </p:sp>
      <p:sp>
        <p:nvSpPr>
          <p:cNvPr id="2" name="Titel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de-DE"/>
              <a:t>Mastertitelformat bearbeiten</a:t>
            </a:r>
            <a:endParaRPr lang="en-US"/>
          </a:p>
        </p:txBody>
      </p:sp>
      <p:sp>
        <p:nvSpPr>
          <p:cNvPr id="8" name="Datumsplatzhalter 11"/>
          <p:cNvSpPr>
            <a:spLocks noGrp="1"/>
          </p:cNvSpPr>
          <p:nvPr>
            <p:ph type="dt" sz="half" idx="10"/>
          </p:nvPr>
        </p:nvSpPr>
        <p:spPr/>
        <p:txBody>
          <a:bodyPr/>
          <a:lstStyle>
            <a:lvl1pPr>
              <a:defRPr/>
            </a:lvl1pPr>
          </a:lstStyle>
          <a:p>
            <a:fld id="{2A2CB581-22BB-463A-8E4D-435CFA4EE9CC}" type="datetimeFigureOut">
              <a:rPr lang="de-AT" smtClean="0"/>
              <a:t>28.02.2025</a:t>
            </a:fld>
            <a:endParaRPr lang="de-AT"/>
          </a:p>
        </p:txBody>
      </p:sp>
      <p:sp>
        <p:nvSpPr>
          <p:cNvPr id="10" name="Fußzeilenplatzhalter 13"/>
          <p:cNvSpPr>
            <a:spLocks noGrp="1"/>
          </p:cNvSpPr>
          <p:nvPr>
            <p:ph type="ftr" sz="quarter" idx="12"/>
          </p:nvPr>
        </p:nvSpPr>
        <p:spPr/>
        <p:txBody>
          <a:bodyPr/>
          <a:lstStyle>
            <a:lvl1pPr>
              <a:defRPr/>
            </a:lvl1pPr>
          </a:lstStyle>
          <a:p>
            <a:endParaRPr lang="de-AT"/>
          </a:p>
        </p:txBody>
      </p:sp>
    </p:spTree>
    <p:extLst>
      <p:ext uri="{BB962C8B-B14F-4D97-AF65-F5344CB8AC3E}">
        <p14:creationId xmlns:p14="http://schemas.microsoft.com/office/powerpoint/2010/main" val="1150884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9" name="Inhaltsplatzhalter 8"/>
          <p:cNvSpPr>
            <a:spLocks noGrp="1"/>
          </p:cNvSpPr>
          <p:nvPr>
            <p:ph sz="quarter" idx="1"/>
          </p:nvPr>
        </p:nvSpPr>
        <p:spPr>
          <a:xfrm>
            <a:off x="812800" y="1589567"/>
            <a:ext cx="5181600" cy="457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1" name="Inhaltsplatzhalter 10"/>
          <p:cNvSpPr>
            <a:spLocks noGrp="1"/>
          </p:cNvSpPr>
          <p:nvPr>
            <p:ph sz="quarter" idx="2"/>
          </p:nvPr>
        </p:nvSpPr>
        <p:spPr>
          <a:xfrm>
            <a:off x="6459868" y="1589567"/>
            <a:ext cx="5181600" cy="457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7"/>
          <p:cNvSpPr>
            <a:spLocks noGrp="1"/>
          </p:cNvSpPr>
          <p:nvPr>
            <p:ph type="dt" sz="half" idx="10"/>
          </p:nvPr>
        </p:nvSpPr>
        <p:spPr/>
        <p:txBody>
          <a:bodyPr rtlCol="0"/>
          <a:lstStyle>
            <a:lvl1pPr>
              <a:defRPr/>
            </a:lvl1pPr>
          </a:lstStyle>
          <a:p>
            <a:fld id="{2A2CB581-22BB-463A-8E4D-435CFA4EE9CC}" type="datetimeFigureOut">
              <a:rPr lang="de-AT" smtClean="0"/>
              <a:t>28.02.2025</a:t>
            </a:fld>
            <a:endParaRPr lang="de-AT"/>
          </a:p>
        </p:txBody>
      </p:sp>
      <p:sp>
        <p:nvSpPr>
          <p:cNvPr id="7" name="Fußzeilenplatzhalter 11"/>
          <p:cNvSpPr>
            <a:spLocks noGrp="1"/>
          </p:cNvSpPr>
          <p:nvPr>
            <p:ph type="ftr" sz="quarter" idx="12"/>
          </p:nvPr>
        </p:nvSpPr>
        <p:spPr/>
        <p:txBody>
          <a:bodyPr rtlCol="0"/>
          <a:lstStyle>
            <a:lvl1pPr>
              <a:defRPr/>
            </a:lvl1pPr>
          </a:lstStyle>
          <a:p>
            <a:endParaRPr lang="de-AT"/>
          </a:p>
        </p:txBody>
      </p:sp>
      <p:sp>
        <p:nvSpPr>
          <p:cNvPr id="8" name="Foliennummernplatzhalter 22">
            <a:extLst>
              <a:ext uri="{FF2B5EF4-FFF2-40B4-BE49-F238E27FC236}">
                <a16:creationId xmlns:a16="http://schemas.microsoft.com/office/drawing/2014/main" id="{9EC2BBDC-BD25-4AF6-B082-FCF8569F40C8}"/>
              </a:ext>
            </a:extLst>
          </p:cNvPr>
          <p:cNvSpPr>
            <a:spLocks noGrp="1"/>
          </p:cNvSpPr>
          <p:nvPr>
            <p:ph type="sldNum" sz="quarter" idx="13"/>
          </p:nvPr>
        </p:nvSpPr>
        <p:spPr>
          <a:xfrm>
            <a:off x="10893040"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866737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711200" y="273051"/>
            <a:ext cx="10871200" cy="869950"/>
          </a:xfrm>
        </p:spPr>
        <p:txBody>
          <a:bodyPr/>
          <a:lstStyle>
            <a:lvl1pPr>
              <a:defRPr/>
            </a:lvl1pPr>
          </a:lstStyle>
          <a:p>
            <a:r>
              <a:rPr lang="de-DE"/>
              <a:t>Mastertitelformat bearbeiten</a:t>
            </a:r>
            <a:endParaRPr lang="en-US"/>
          </a:p>
        </p:txBody>
      </p:sp>
      <p:sp>
        <p:nvSpPr>
          <p:cNvPr id="11" name="Inhaltsplatzhalter 10"/>
          <p:cNvSpPr>
            <a:spLocks noGrp="1"/>
          </p:cNvSpPr>
          <p:nvPr>
            <p:ph sz="quarter" idx="2"/>
          </p:nvPr>
        </p:nvSpPr>
        <p:spPr>
          <a:xfrm>
            <a:off x="812800" y="2438400"/>
            <a:ext cx="5181600" cy="3581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3" name="Inhaltsplatzhalter 12"/>
          <p:cNvSpPr>
            <a:spLocks noGrp="1"/>
          </p:cNvSpPr>
          <p:nvPr>
            <p:ph sz="quarter" idx="4"/>
          </p:nvPr>
        </p:nvSpPr>
        <p:spPr>
          <a:xfrm>
            <a:off x="6400800" y="2438400"/>
            <a:ext cx="5181600" cy="3581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6" name="Textplatzhalter 15"/>
          <p:cNvSpPr>
            <a:spLocks noGrp="1"/>
          </p:cNvSpPr>
          <p:nvPr>
            <p:ph type="body" sz="quarter" idx="1"/>
          </p:nvPr>
        </p:nvSpPr>
        <p:spPr>
          <a:xfrm>
            <a:off x="812800" y="1752600"/>
            <a:ext cx="5181600" cy="640080"/>
          </a:xfrm>
          <a:solidFill>
            <a:srgbClr val="FF0000"/>
          </a:solidFill>
        </p:spPr>
        <p:txBody>
          <a:bodyPr rtlCol="0" anchor="ctr"/>
          <a:lstStyle>
            <a:lvl1pPr marL="0" indent="0">
              <a:buFontTx/>
              <a:buNone/>
              <a:defRPr sz="2000" b="1">
                <a:solidFill>
                  <a:srgbClr val="FFFFFF"/>
                </a:solidFill>
              </a:defRPr>
            </a:lvl1pPr>
          </a:lstStyle>
          <a:p>
            <a:pPr lvl="0"/>
            <a:r>
              <a:rPr lang="de-DE"/>
              <a:t>Mastertextformat bearbeiten</a:t>
            </a:r>
          </a:p>
        </p:txBody>
      </p:sp>
      <p:sp>
        <p:nvSpPr>
          <p:cNvPr id="15" name="Textplatzhalter 14"/>
          <p:cNvSpPr>
            <a:spLocks noGrp="1"/>
          </p:cNvSpPr>
          <p:nvPr>
            <p:ph type="body" sz="quarter" idx="3"/>
          </p:nvPr>
        </p:nvSpPr>
        <p:spPr>
          <a:xfrm>
            <a:off x="6400800" y="1752600"/>
            <a:ext cx="5181600" cy="640080"/>
          </a:xfrm>
          <a:solidFill>
            <a:srgbClr val="FF0000"/>
          </a:solidFill>
        </p:spPr>
        <p:txBody>
          <a:bodyPr rtlCol="0" anchor="ctr"/>
          <a:lstStyle>
            <a:lvl1pPr marL="0" indent="0">
              <a:buFontTx/>
              <a:buNone/>
              <a:defRPr sz="2000" b="1">
                <a:solidFill>
                  <a:srgbClr val="FFFFFF"/>
                </a:solidFill>
              </a:defRPr>
            </a:lvl1pPr>
          </a:lstStyle>
          <a:p>
            <a:pPr lvl="0"/>
            <a:r>
              <a:rPr lang="de-DE"/>
              <a:t>Mastertextformat bearbeiten</a:t>
            </a:r>
          </a:p>
        </p:txBody>
      </p:sp>
      <p:sp>
        <p:nvSpPr>
          <p:cNvPr id="7" name="Datumsplatzhalter 9"/>
          <p:cNvSpPr>
            <a:spLocks noGrp="1"/>
          </p:cNvSpPr>
          <p:nvPr>
            <p:ph type="dt" sz="half" idx="10"/>
          </p:nvPr>
        </p:nvSpPr>
        <p:spPr/>
        <p:txBody>
          <a:bodyPr rtlCol="0"/>
          <a:lstStyle>
            <a:lvl1pPr>
              <a:defRPr/>
            </a:lvl1pPr>
          </a:lstStyle>
          <a:p>
            <a:fld id="{2A2CB581-22BB-463A-8E4D-435CFA4EE9CC}" type="datetimeFigureOut">
              <a:rPr lang="de-AT" smtClean="0"/>
              <a:t>28.02.2025</a:t>
            </a:fld>
            <a:endParaRPr lang="de-AT"/>
          </a:p>
        </p:txBody>
      </p:sp>
      <p:sp>
        <p:nvSpPr>
          <p:cNvPr id="9" name="Fußzeilenplatzhalter 13"/>
          <p:cNvSpPr>
            <a:spLocks noGrp="1"/>
          </p:cNvSpPr>
          <p:nvPr>
            <p:ph type="ftr" sz="quarter" idx="12"/>
          </p:nvPr>
        </p:nvSpPr>
        <p:spPr/>
        <p:txBody>
          <a:bodyPr rtlCol="0"/>
          <a:lstStyle>
            <a:lvl1pPr>
              <a:defRPr/>
            </a:lvl1pPr>
          </a:lstStyle>
          <a:p>
            <a:endParaRPr lang="de-AT"/>
          </a:p>
        </p:txBody>
      </p:sp>
      <p:sp>
        <p:nvSpPr>
          <p:cNvPr id="10" name="Foliennummernplatzhalter 22">
            <a:extLst>
              <a:ext uri="{FF2B5EF4-FFF2-40B4-BE49-F238E27FC236}">
                <a16:creationId xmlns:a16="http://schemas.microsoft.com/office/drawing/2014/main" id="{EB666642-CA82-4905-BB10-32B1E22B5C96}"/>
              </a:ext>
            </a:extLst>
          </p:cNvPr>
          <p:cNvSpPr>
            <a:spLocks noGrp="1"/>
          </p:cNvSpPr>
          <p:nvPr>
            <p:ph type="sldNum" sz="quarter" idx="13"/>
          </p:nvPr>
        </p:nvSpPr>
        <p:spPr>
          <a:xfrm>
            <a:off x="10904434"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1624635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Datumsplatzhalter 13"/>
          <p:cNvSpPr>
            <a:spLocks noGrp="1"/>
          </p:cNvSpPr>
          <p:nvPr>
            <p:ph type="dt" sz="half" idx="10"/>
          </p:nvPr>
        </p:nvSpPr>
        <p:spPr/>
        <p:txBody>
          <a:bodyPr/>
          <a:lstStyle>
            <a:lvl1pPr>
              <a:defRPr/>
            </a:lvl1pPr>
          </a:lstStyle>
          <a:p>
            <a:fld id="{2A2CB581-22BB-463A-8E4D-435CFA4EE9CC}" type="datetimeFigureOut">
              <a:rPr lang="de-AT" smtClean="0"/>
              <a:t>28.02.2025</a:t>
            </a:fld>
            <a:endParaRPr lang="de-AT"/>
          </a:p>
        </p:txBody>
      </p:sp>
      <p:sp>
        <p:nvSpPr>
          <p:cNvPr id="4" name="Fußzeilenplatzhalter 2"/>
          <p:cNvSpPr>
            <a:spLocks noGrp="1"/>
          </p:cNvSpPr>
          <p:nvPr>
            <p:ph type="ftr" sz="quarter" idx="11"/>
          </p:nvPr>
        </p:nvSpPr>
        <p:spPr/>
        <p:txBody>
          <a:bodyPr/>
          <a:lstStyle>
            <a:lvl1pPr>
              <a:defRPr/>
            </a:lvl1pPr>
          </a:lstStyle>
          <a:p>
            <a:endParaRPr lang="de-AT"/>
          </a:p>
        </p:txBody>
      </p:sp>
      <p:sp>
        <p:nvSpPr>
          <p:cNvPr id="6" name="Foliennummernplatzhalter 22">
            <a:extLst>
              <a:ext uri="{FF2B5EF4-FFF2-40B4-BE49-F238E27FC236}">
                <a16:creationId xmlns:a16="http://schemas.microsoft.com/office/drawing/2014/main" id="{AC768C15-1936-4B89-9C57-875A7C0497F1}"/>
              </a:ext>
            </a:extLst>
          </p:cNvPr>
          <p:cNvSpPr>
            <a:spLocks noGrp="1"/>
          </p:cNvSpPr>
          <p:nvPr>
            <p:ph type="sldNum" sz="quarter" idx="13"/>
          </p:nvPr>
        </p:nvSpPr>
        <p:spPr>
          <a:xfrm>
            <a:off x="10904434"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2361850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4" name="Grafik 12"/>
          <p:cNvPicPr>
            <a:picLocks noChangeAspect="1"/>
          </p:cNvPicPr>
          <p:nvPr/>
        </p:nvPicPr>
        <p:blipFill>
          <a:blip r:embed="rId2">
            <a:extLst>
              <a:ext uri="{28A0092B-C50C-407E-A947-70E740481C1C}">
                <a14:useLocalDpi xmlns:a14="http://schemas.microsoft.com/office/drawing/2010/main"/>
              </a:ext>
            </a:extLst>
          </a:blip>
          <a:srcRect/>
          <a:stretch/>
        </p:blipFill>
        <p:spPr bwMode="auto">
          <a:xfrm>
            <a:off x="180342" y="115889"/>
            <a:ext cx="202739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6"/>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hteck 9"/>
          <p:cNvSpPr/>
          <p:nvPr/>
        </p:nvSpPr>
        <p:spPr>
          <a:xfrm>
            <a:off x="-12700" y="6053139"/>
            <a:ext cx="2999317" cy="712787"/>
          </a:xfrm>
          <a:prstGeom prst="rect">
            <a:avLst/>
          </a:prstGeom>
          <a:solidFill>
            <a:schemeClr val="bg1">
              <a:lumMod val="5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hteck 10"/>
          <p:cNvSpPr/>
          <p:nvPr/>
        </p:nvSpPr>
        <p:spPr>
          <a:xfrm>
            <a:off x="3145368" y="6043614"/>
            <a:ext cx="9046633" cy="714375"/>
          </a:xfrm>
          <a:prstGeom prst="rect">
            <a:avLst/>
          </a:prstGeom>
          <a:solidFill>
            <a:srgbClr val="FF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el 7"/>
          <p:cNvSpPr>
            <a:spLocks noGrp="1"/>
          </p:cNvSpPr>
          <p:nvPr>
            <p:ph type="ctrTitle" hasCustomPrompt="1"/>
          </p:nvPr>
        </p:nvSpPr>
        <p:spPr>
          <a:xfrm>
            <a:off x="3145367" y="627051"/>
            <a:ext cx="8636000" cy="706460"/>
          </a:xfrm>
        </p:spPr>
        <p:txBody>
          <a:bodyPr anchor="b"/>
          <a:lstStyle>
            <a:lvl1pPr>
              <a:defRPr cap="all" baseline="0"/>
            </a:lvl1pPr>
          </a:lstStyle>
          <a:p>
            <a:r>
              <a:rPr lang="de-DE"/>
              <a:t>Kontaktdaten</a:t>
            </a:r>
            <a:endParaRPr lang="en-US"/>
          </a:p>
        </p:txBody>
      </p:sp>
      <p:sp>
        <p:nvSpPr>
          <p:cNvPr id="12" name="Titelplatzhalter 21">
            <a:extLst>
              <a:ext uri="{FF2B5EF4-FFF2-40B4-BE49-F238E27FC236}">
                <a16:creationId xmlns:a16="http://schemas.microsoft.com/office/drawing/2014/main" id="{0CE5D780-F5CE-49AC-8BCD-A1799E87B47C}"/>
              </a:ext>
            </a:extLst>
          </p:cNvPr>
          <p:cNvSpPr txBox="1">
            <a:spLocks/>
          </p:cNvSpPr>
          <p:nvPr userDrawn="1"/>
        </p:nvSpPr>
        <p:spPr bwMode="auto">
          <a:xfrm>
            <a:off x="3145367" y="1844676"/>
            <a:ext cx="8636000" cy="384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200" b="1" i="1" kern="1200">
                <a:solidFill>
                  <a:srgbClr val="7F7F7F"/>
                </a:solidFill>
                <a:latin typeface="Trebuchet MS" panose="020B0603020202020204" pitchFamily="34" charset="0"/>
                <a:ea typeface="+mj-ea"/>
                <a:cs typeface="+mj-cs"/>
              </a:defRPr>
            </a:lvl1pPr>
            <a:lvl2pPr algn="l" rtl="0" eaLnBrk="1" fontAlgn="base" hangingPunct="1">
              <a:spcBef>
                <a:spcPct val="0"/>
              </a:spcBef>
              <a:spcAft>
                <a:spcPct val="0"/>
              </a:spcAft>
              <a:defRPr sz="4200" b="1" i="1">
                <a:solidFill>
                  <a:srgbClr val="7F7F7F"/>
                </a:solidFill>
                <a:latin typeface="Univers 57 Condensed" pitchFamily="34" charset="0"/>
              </a:defRPr>
            </a:lvl2pPr>
            <a:lvl3pPr algn="l" rtl="0" eaLnBrk="1" fontAlgn="base" hangingPunct="1">
              <a:spcBef>
                <a:spcPct val="0"/>
              </a:spcBef>
              <a:spcAft>
                <a:spcPct val="0"/>
              </a:spcAft>
              <a:defRPr sz="4200" b="1" i="1">
                <a:solidFill>
                  <a:srgbClr val="7F7F7F"/>
                </a:solidFill>
                <a:latin typeface="Univers 57 Condensed" pitchFamily="34" charset="0"/>
              </a:defRPr>
            </a:lvl3pPr>
            <a:lvl4pPr algn="l" rtl="0" eaLnBrk="1" fontAlgn="base" hangingPunct="1">
              <a:spcBef>
                <a:spcPct val="0"/>
              </a:spcBef>
              <a:spcAft>
                <a:spcPct val="0"/>
              </a:spcAft>
              <a:defRPr sz="4200" b="1" i="1">
                <a:solidFill>
                  <a:srgbClr val="7F7F7F"/>
                </a:solidFill>
                <a:latin typeface="Univers 57 Condensed" pitchFamily="34" charset="0"/>
              </a:defRPr>
            </a:lvl4pPr>
            <a:lvl5pPr algn="l" rtl="0" eaLnBrk="1" fontAlgn="base" hangingPunct="1">
              <a:spcBef>
                <a:spcPct val="0"/>
              </a:spcBef>
              <a:spcAft>
                <a:spcPct val="0"/>
              </a:spcAft>
              <a:defRPr sz="4200" b="1" i="1">
                <a:solidFill>
                  <a:srgbClr val="7F7F7F"/>
                </a:solidFill>
                <a:latin typeface="Univers 57 Condensed" pitchFamily="34" charset="0"/>
              </a:defRPr>
            </a:lvl5pPr>
            <a:lvl6pPr marL="457200" algn="l" rtl="0" eaLnBrk="1" fontAlgn="base" hangingPunct="1">
              <a:spcBef>
                <a:spcPct val="0"/>
              </a:spcBef>
              <a:spcAft>
                <a:spcPct val="0"/>
              </a:spcAft>
              <a:defRPr sz="4200" b="1" i="1">
                <a:solidFill>
                  <a:srgbClr val="7F7F7F"/>
                </a:solidFill>
                <a:latin typeface="Univers 57 Condensed" pitchFamily="34" charset="0"/>
              </a:defRPr>
            </a:lvl6pPr>
            <a:lvl7pPr marL="914400" algn="l" rtl="0" eaLnBrk="1" fontAlgn="base" hangingPunct="1">
              <a:spcBef>
                <a:spcPct val="0"/>
              </a:spcBef>
              <a:spcAft>
                <a:spcPct val="0"/>
              </a:spcAft>
              <a:defRPr sz="4200" b="1" i="1">
                <a:solidFill>
                  <a:srgbClr val="7F7F7F"/>
                </a:solidFill>
                <a:latin typeface="Univers 57 Condensed" pitchFamily="34" charset="0"/>
              </a:defRPr>
            </a:lvl7pPr>
            <a:lvl8pPr marL="1371600" algn="l" rtl="0" eaLnBrk="1" fontAlgn="base" hangingPunct="1">
              <a:spcBef>
                <a:spcPct val="0"/>
              </a:spcBef>
              <a:spcAft>
                <a:spcPct val="0"/>
              </a:spcAft>
              <a:defRPr sz="4200" b="1" i="1">
                <a:solidFill>
                  <a:srgbClr val="7F7F7F"/>
                </a:solidFill>
                <a:latin typeface="Univers 57 Condensed" pitchFamily="34" charset="0"/>
              </a:defRPr>
            </a:lvl8pPr>
            <a:lvl9pPr marL="1828800" algn="l" rtl="0" eaLnBrk="1" fontAlgn="base" hangingPunct="1">
              <a:spcBef>
                <a:spcPct val="0"/>
              </a:spcBef>
              <a:spcAft>
                <a:spcPct val="0"/>
              </a:spcAft>
              <a:defRPr sz="4200" b="1" i="1">
                <a:solidFill>
                  <a:srgbClr val="7F7F7F"/>
                </a:solidFill>
                <a:latin typeface="Univers 57 Condensed" pitchFamily="34" charset="0"/>
              </a:defRPr>
            </a:lvl9pPr>
          </a:lstStyle>
          <a:p>
            <a:endParaRPr lang="en-US" sz="3200"/>
          </a:p>
        </p:txBody>
      </p:sp>
    </p:spTree>
    <p:extLst>
      <p:ext uri="{BB962C8B-B14F-4D97-AF65-F5344CB8AC3E}">
        <p14:creationId xmlns:p14="http://schemas.microsoft.com/office/powerpoint/2010/main" val="725361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pic>
        <p:nvPicPr>
          <p:cNvPr id="2" name="Grafik 5" descr="ÖBFV Log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5833" y="812800"/>
            <a:ext cx="577851"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umsplatzhalter 1"/>
          <p:cNvSpPr>
            <a:spLocks noGrp="1"/>
          </p:cNvSpPr>
          <p:nvPr>
            <p:ph type="dt" sz="half" idx="10"/>
          </p:nvPr>
        </p:nvSpPr>
        <p:spPr/>
        <p:txBody>
          <a:bodyPr/>
          <a:lstStyle>
            <a:lvl1pPr>
              <a:defRPr>
                <a:latin typeface="Trebuchet MS" panose="020B0603020202020204" pitchFamily="34" charset="0"/>
              </a:defRPr>
            </a:lvl1pPr>
          </a:lstStyle>
          <a:p>
            <a:fld id="{2A2CB581-22BB-463A-8E4D-435CFA4EE9CC}" type="datetimeFigureOut">
              <a:rPr lang="de-AT" smtClean="0"/>
              <a:pPr/>
              <a:t>28.02.2025</a:t>
            </a:fld>
            <a:endParaRPr lang="de-AT"/>
          </a:p>
        </p:txBody>
      </p:sp>
      <p:sp>
        <p:nvSpPr>
          <p:cNvPr id="4" name="Fußzeilenplatzhalter 2"/>
          <p:cNvSpPr>
            <a:spLocks noGrp="1"/>
          </p:cNvSpPr>
          <p:nvPr>
            <p:ph type="ftr" sz="quarter" idx="11"/>
          </p:nvPr>
        </p:nvSpPr>
        <p:spPr/>
        <p:txBody>
          <a:bodyPr/>
          <a:lstStyle>
            <a:lvl1pPr>
              <a:defRPr>
                <a:latin typeface="Trebuchet MS" panose="020B0603020202020204" pitchFamily="34" charset="0"/>
              </a:defRPr>
            </a:lvl1pPr>
          </a:lstStyle>
          <a:p>
            <a:endParaRPr lang="de-AT"/>
          </a:p>
        </p:txBody>
      </p:sp>
      <p:sp>
        <p:nvSpPr>
          <p:cNvPr id="6" name="Foliennummernplatzhalter 22">
            <a:extLst>
              <a:ext uri="{FF2B5EF4-FFF2-40B4-BE49-F238E27FC236}">
                <a16:creationId xmlns:a16="http://schemas.microsoft.com/office/drawing/2014/main" id="{608769A2-E155-43D9-A621-9440E8CA6C05}"/>
              </a:ext>
            </a:extLst>
          </p:cNvPr>
          <p:cNvSpPr>
            <a:spLocks noGrp="1"/>
          </p:cNvSpPr>
          <p:nvPr>
            <p:ph type="sldNum" sz="quarter" idx="13"/>
          </p:nvPr>
        </p:nvSpPr>
        <p:spPr>
          <a:xfrm>
            <a:off x="10904434"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3639930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12800" y="273051"/>
            <a:ext cx="10769600" cy="869950"/>
          </a:xfrm>
        </p:spPr>
        <p:txBody>
          <a:bodyPr/>
          <a:lstStyle>
            <a:lvl1pPr algn="l">
              <a:buNone/>
              <a:defRPr sz="4400" b="0"/>
            </a:lvl1pPr>
          </a:lstStyle>
          <a:p>
            <a:r>
              <a:rPr lang="de-DE"/>
              <a:t>Mastertitelformat bearbeiten</a:t>
            </a:r>
            <a:endParaRPr lang="en-US"/>
          </a:p>
        </p:txBody>
      </p:sp>
      <p:sp>
        <p:nvSpPr>
          <p:cNvPr id="3" name="Textplatzhalter 2"/>
          <p:cNvSpPr>
            <a:spLocks noGrp="1"/>
          </p:cNvSpPr>
          <p:nvPr>
            <p:ph type="body" idx="2"/>
          </p:nvPr>
        </p:nvSpPr>
        <p:spPr>
          <a:xfrm>
            <a:off x="812800" y="1752600"/>
            <a:ext cx="2133600" cy="4343400"/>
          </a:xfrm>
          <a:solidFill>
            <a:srgbClr val="FF0000"/>
          </a:solidFill>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baseline="0">
                <a:latin typeface="Univers 47 CondensedLight" pitchFamily="34" charset="0"/>
              </a:defRPr>
            </a:lvl1pPr>
            <a:lvl2pPr>
              <a:buNone/>
              <a:defRPr sz="1200"/>
            </a:lvl2pPr>
            <a:lvl3pPr>
              <a:buNone/>
              <a:defRPr sz="1000"/>
            </a:lvl3pPr>
            <a:lvl4pPr>
              <a:buNone/>
              <a:defRPr sz="900"/>
            </a:lvl4pPr>
            <a:lvl5pPr>
              <a:buNone/>
              <a:defRPr sz="900"/>
            </a:lvl5pPr>
          </a:lstStyle>
          <a:p>
            <a:pPr lvl="0"/>
            <a:r>
              <a:rPr lang="de-DE"/>
              <a:t>Mastertextformat bearbeiten</a:t>
            </a:r>
          </a:p>
        </p:txBody>
      </p:sp>
      <p:sp>
        <p:nvSpPr>
          <p:cNvPr id="9" name="Inhaltsplatzhalter 8"/>
          <p:cNvSpPr>
            <a:spLocks noGrp="1"/>
          </p:cNvSpPr>
          <p:nvPr>
            <p:ph sz="quarter" idx="1"/>
          </p:nvPr>
        </p:nvSpPr>
        <p:spPr>
          <a:xfrm>
            <a:off x="3149600" y="1752600"/>
            <a:ext cx="8534400" cy="44196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13"/>
          <p:cNvSpPr>
            <a:spLocks noGrp="1"/>
          </p:cNvSpPr>
          <p:nvPr>
            <p:ph type="dt" sz="half" idx="10"/>
          </p:nvPr>
        </p:nvSpPr>
        <p:spPr/>
        <p:txBody>
          <a:bodyPr/>
          <a:lstStyle>
            <a:lvl1pPr>
              <a:defRPr/>
            </a:lvl1pPr>
          </a:lstStyle>
          <a:p>
            <a:fld id="{2A2CB581-22BB-463A-8E4D-435CFA4EE9CC}" type="datetimeFigureOut">
              <a:rPr lang="de-AT" smtClean="0"/>
              <a:t>28.02.2025</a:t>
            </a:fld>
            <a:endParaRPr lang="de-AT"/>
          </a:p>
        </p:txBody>
      </p:sp>
      <p:sp>
        <p:nvSpPr>
          <p:cNvPr id="6" name="Fußzeilenplatzhalter 2"/>
          <p:cNvSpPr>
            <a:spLocks noGrp="1"/>
          </p:cNvSpPr>
          <p:nvPr>
            <p:ph type="ftr" sz="quarter" idx="11"/>
          </p:nvPr>
        </p:nvSpPr>
        <p:spPr/>
        <p:txBody>
          <a:bodyPr/>
          <a:lstStyle>
            <a:lvl1pPr>
              <a:defRPr/>
            </a:lvl1pPr>
          </a:lstStyle>
          <a:p>
            <a:endParaRPr lang="de-AT"/>
          </a:p>
        </p:txBody>
      </p:sp>
      <p:sp>
        <p:nvSpPr>
          <p:cNvPr id="8" name="Foliennummernplatzhalter 22">
            <a:extLst>
              <a:ext uri="{FF2B5EF4-FFF2-40B4-BE49-F238E27FC236}">
                <a16:creationId xmlns:a16="http://schemas.microsoft.com/office/drawing/2014/main" id="{8D0045EE-1286-4417-9999-E9EA063D3CB6}"/>
              </a:ext>
            </a:extLst>
          </p:cNvPr>
          <p:cNvSpPr>
            <a:spLocks noGrp="1"/>
          </p:cNvSpPr>
          <p:nvPr>
            <p:ph type="sldNum" sz="quarter" idx="13"/>
          </p:nvPr>
        </p:nvSpPr>
        <p:spPr>
          <a:xfrm>
            <a:off x="10904434"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1800892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5" name="Rechteck 7"/>
          <p:cNvSpPr/>
          <p:nvPr/>
        </p:nvSpPr>
        <p:spPr bwMode="white">
          <a:xfrm>
            <a:off x="-12700" y="4572001"/>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hteck 8"/>
          <p:cNvSpPr/>
          <p:nvPr userDrawn="1"/>
        </p:nvSpPr>
        <p:spPr>
          <a:xfrm>
            <a:off x="-12699" y="4664075"/>
            <a:ext cx="1951567" cy="712788"/>
          </a:xfrm>
          <a:prstGeom prst="rect">
            <a:avLst/>
          </a:prstGeom>
          <a:solidFill>
            <a:schemeClr val="bg1">
              <a:lumMod val="6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hteck 9"/>
          <p:cNvSpPr/>
          <p:nvPr/>
        </p:nvSpPr>
        <p:spPr>
          <a:xfrm>
            <a:off x="2059517" y="4654550"/>
            <a:ext cx="10132483" cy="712788"/>
          </a:xfrm>
          <a:prstGeom prst="rect">
            <a:avLst/>
          </a:prstGeom>
          <a:solidFill>
            <a:srgbClr val="FF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hteck 10"/>
          <p:cNvSpPr/>
          <p:nvPr/>
        </p:nvSpPr>
        <p:spPr bwMode="white">
          <a:xfrm>
            <a:off x="1930401" y="1"/>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Grafik 15"/>
          <p:cNvPicPr>
            <a:picLocks noChangeAspect="1"/>
          </p:cNvPicPr>
          <p:nvPr/>
        </p:nvPicPr>
        <p:blipFill>
          <a:blip r:embed="rId2" cstate="print">
            <a:extLst>
              <a:ext uri="{28A0092B-C50C-407E-A947-70E740481C1C}">
                <a14:useLocalDpi xmlns:a14="http://schemas.microsoft.com/office/drawing/2010/main"/>
              </a:ext>
            </a:extLst>
          </a:blip>
          <a:srcRect/>
          <a:stretch/>
        </p:blipFill>
        <p:spPr bwMode="auto">
          <a:xfrm>
            <a:off x="189180" y="836613"/>
            <a:ext cx="45984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platzhalt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de-DE"/>
              <a:t>Mastertextformat bearbeiten</a:t>
            </a:r>
          </a:p>
        </p:txBody>
      </p:sp>
      <p:sp>
        <p:nvSpPr>
          <p:cNvPr id="2" name="Titel 1"/>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de-DE"/>
              <a:t>Mastertitelformat bearbeiten</a:t>
            </a:r>
            <a:endParaRPr lang="en-US"/>
          </a:p>
        </p:txBody>
      </p:sp>
      <p:sp>
        <p:nvSpPr>
          <p:cNvPr id="3" name="Bildplatzhalter 2"/>
          <p:cNvSpPr>
            <a:spLocks noGrp="1"/>
          </p:cNvSpPr>
          <p:nvPr>
            <p:ph type="pic" idx="1"/>
          </p:nvPr>
        </p:nvSpPr>
        <p:spPr>
          <a:xfrm>
            <a:off x="2080768" y="0"/>
            <a:ext cx="10111232" cy="4568952"/>
          </a:xfrm>
          <a:solidFill>
            <a:schemeClr val="bg1">
              <a:lumMod val="65000"/>
            </a:schemeClr>
          </a:solidFill>
          <a:ln>
            <a:noFill/>
          </a:ln>
        </p:spPr>
        <p:txBody>
          <a:bodyPr>
            <a:normAutofit/>
          </a:bodyPr>
          <a:lstStyle>
            <a:lvl1pPr marL="0" indent="0">
              <a:buNone/>
              <a:defRPr sz="3200"/>
            </a:lvl1pPr>
          </a:lstStyle>
          <a:p>
            <a:pPr lvl="0"/>
            <a:r>
              <a:rPr lang="de-DE" noProof="0"/>
              <a:t>Bild durch Klicken auf Symbol hinzufügen</a:t>
            </a:r>
            <a:endParaRPr lang="en-US" noProof="0"/>
          </a:p>
        </p:txBody>
      </p:sp>
      <p:sp>
        <p:nvSpPr>
          <p:cNvPr id="10" name="Datumsplatzhalter 11"/>
          <p:cNvSpPr>
            <a:spLocks noGrp="1"/>
          </p:cNvSpPr>
          <p:nvPr>
            <p:ph type="dt" sz="half" idx="10"/>
          </p:nvPr>
        </p:nvSpPr>
        <p:spPr>
          <a:xfrm>
            <a:off x="8331200" y="6248401"/>
            <a:ext cx="3556000" cy="365125"/>
          </a:xfrm>
        </p:spPr>
        <p:txBody>
          <a:bodyPr rtlCol="0"/>
          <a:lstStyle>
            <a:lvl1pPr>
              <a:defRPr/>
            </a:lvl1pPr>
          </a:lstStyle>
          <a:p>
            <a:fld id="{2A2CB581-22BB-463A-8E4D-435CFA4EE9CC}" type="datetimeFigureOut">
              <a:rPr lang="de-AT" smtClean="0"/>
              <a:t>28.02.2025</a:t>
            </a:fld>
            <a:endParaRPr lang="de-AT"/>
          </a:p>
        </p:txBody>
      </p:sp>
      <p:sp>
        <p:nvSpPr>
          <p:cNvPr id="12" name="Fußzeilenplatzhalter 13"/>
          <p:cNvSpPr>
            <a:spLocks noGrp="1"/>
          </p:cNvSpPr>
          <p:nvPr>
            <p:ph type="ftr" sz="quarter" idx="12"/>
          </p:nvPr>
        </p:nvSpPr>
        <p:spPr>
          <a:xfrm>
            <a:off x="2133600" y="6248401"/>
            <a:ext cx="6096000" cy="365125"/>
          </a:xfrm>
        </p:spPr>
        <p:txBody>
          <a:bodyPr rtlCol="0"/>
          <a:lstStyle>
            <a:lvl1pPr>
              <a:defRPr>
                <a:latin typeface="Trebuchet MS" panose="020B0603020202020204" pitchFamily="34" charset="0"/>
              </a:defRPr>
            </a:lvl1pPr>
          </a:lstStyle>
          <a:p>
            <a:endParaRPr lang="de-AT"/>
          </a:p>
        </p:txBody>
      </p:sp>
      <p:sp>
        <p:nvSpPr>
          <p:cNvPr id="13" name="Foliennummernplatzhalter 22">
            <a:extLst>
              <a:ext uri="{FF2B5EF4-FFF2-40B4-BE49-F238E27FC236}">
                <a16:creationId xmlns:a16="http://schemas.microsoft.com/office/drawing/2014/main" id="{7BFA66AD-7DB8-42A4-AD9E-0BB0B1990731}"/>
              </a:ext>
            </a:extLst>
          </p:cNvPr>
          <p:cNvSpPr>
            <a:spLocks noGrp="1"/>
          </p:cNvSpPr>
          <p:nvPr>
            <p:ph type="sldNum" sz="quarter" idx="13"/>
          </p:nvPr>
        </p:nvSpPr>
        <p:spPr>
          <a:xfrm>
            <a:off x="11096240"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2874966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13"/>
          <p:cNvSpPr>
            <a:spLocks noGrp="1"/>
          </p:cNvSpPr>
          <p:nvPr>
            <p:ph type="dt" sz="half" idx="10"/>
          </p:nvPr>
        </p:nvSpPr>
        <p:spPr/>
        <p:txBody>
          <a:bodyPr/>
          <a:lstStyle>
            <a:lvl1pPr>
              <a:defRPr/>
            </a:lvl1pPr>
          </a:lstStyle>
          <a:p>
            <a:fld id="{2A2CB581-22BB-463A-8E4D-435CFA4EE9CC}" type="datetimeFigureOut">
              <a:rPr lang="de-AT" smtClean="0"/>
              <a:t>28.02.2025</a:t>
            </a:fld>
            <a:endParaRPr lang="de-AT"/>
          </a:p>
        </p:txBody>
      </p:sp>
      <p:sp>
        <p:nvSpPr>
          <p:cNvPr id="5" name="Fußzeilenplatzhalter 2"/>
          <p:cNvSpPr>
            <a:spLocks noGrp="1"/>
          </p:cNvSpPr>
          <p:nvPr>
            <p:ph type="ftr" sz="quarter" idx="11"/>
          </p:nvPr>
        </p:nvSpPr>
        <p:spPr/>
        <p:txBody>
          <a:bodyPr/>
          <a:lstStyle>
            <a:lvl1pPr>
              <a:defRPr/>
            </a:lvl1pPr>
          </a:lstStyle>
          <a:p>
            <a:endParaRPr lang="de-AT"/>
          </a:p>
        </p:txBody>
      </p:sp>
      <p:sp>
        <p:nvSpPr>
          <p:cNvPr id="7" name="Foliennummernplatzhalter 22">
            <a:extLst>
              <a:ext uri="{FF2B5EF4-FFF2-40B4-BE49-F238E27FC236}">
                <a16:creationId xmlns:a16="http://schemas.microsoft.com/office/drawing/2014/main" id="{162D3B2E-EFEB-4702-AC91-518E2E32CCD5}"/>
              </a:ext>
            </a:extLst>
          </p:cNvPr>
          <p:cNvSpPr>
            <a:spLocks noGrp="1"/>
          </p:cNvSpPr>
          <p:nvPr>
            <p:ph type="sldNum" sz="quarter" idx="13"/>
          </p:nvPr>
        </p:nvSpPr>
        <p:spPr>
          <a:xfrm>
            <a:off x="10904434"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3532040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4" name="Rechteck 6"/>
          <p:cNvSpPr>
            <a:spLocks noChangeArrowheads="1"/>
          </p:cNvSpPr>
          <p:nvPr/>
        </p:nvSpPr>
        <p:spPr bwMode="white">
          <a:xfrm rot="16200000">
            <a:off x="5419196" y="-3143249"/>
            <a:ext cx="320675" cy="9144000"/>
          </a:xfrm>
          <a:prstGeom prst="rect">
            <a:avLst/>
          </a:prstGeom>
          <a:solidFill>
            <a:srgbClr val="FFFFFF"/>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vert="eaVert" anchor="ctr"/>
          <a:lstStyle/>
          <a:p>
            <a:pPr algn="ctr" fontAlgn="auto">
              <a:spcBef>
                <a:spcPts val="0"/>
              </a:spcBef>
              <a:spcAft>
                <a:spcPts val="0"/>
              </a:spcAft>
              <a:defRPr/>
            </a:pPr>
            <a:endParaRPr lang="en-US">
              <a:solidFill>
                <a:schemeClr val="lt1"/>
              </a:solidFill>
              <a:latin typeface="+mn-lt"/>
            </a:endParaRPr>
          </a:p>
        </p:txBody>
      </p:sp>
      <p:sp>
        <p:nvSpPr>
          <p:cNvPr id="5" name="Rechteck 7"/>
          <p:cNvSpPr>
            <a:spLocks noChangeArrowheads="1"/>
          </p:cNvSpPr>
          <p:nvPr/>
        </p:nvSpPr>
        <p:spPr bwMode="auto">
          <a:xfrm>
            <a:off x="8411634" y="889848"/>
            <a:ext cx="315383" cy="5712566"/>
          </a:xfrm>
          <a:prstGeom prst="rect">
            <a:avLst/>
          </a:prstGeom>
          <a:solidFill>
            <a:srgbClr val="FF0000"/>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vert="eaVert" anchor="ctr"/>
          <a:lstStyle/>
          <a:p>
            <a:pPr algn="ctr" fontAlgn="auto">
              <a:spcBef>
                <a:spcPts val="0"/>
              </a:spcBef>
              <a:spcAft>
                <a:spcPts val="0"/>
              </a:spcAft>
              <a:defRPr/>
            </a:pPr>
            <a:endParaRPr lang="en-US">
              <a:solidFill>
                <a:schemeClr val="lt1"/>
              </a:solidFill>
              <a:latin typeface="+mn-lt"/>
            </a:endParaRPr>
          </a:p>
        </p:txBody>
      </p:sp>
      <p:sp>
        <p:nvSpPr>
          <p:cNvPr id="6" name="Rechteck 8"/>
          <p:cNvSpPr>
            <a:spLocks noChangeArrowheads="1"/>
          </p:cNvSpPr>
          <p:nvPr/>
        </p:nvSpPr>
        <p:spPr bwMode="auto">
          <a:xfrm>
            <a:off x="8411634" y="250825"/>
            <a:ext cx="332317" cy="533400"/>
          </a:xfrm>
          <a:prstGeom prst="rect">
            <a:avLst/>
          </a:prstGeom>
          <a:solidFill>
            <a:srgbClr val="A6A6A6"/>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vert="eaVert" anchor="ctr"/>
          <a:lstStyle/>
          <a:p>
            <a:pPr algn="ctr" fontAlgn="auto">
              <a:spcBef>
                <a:spcPts val="0"/>
              </a:spcBef>
              <a:spcAft>
                <a:spcPts val="0"/>
              </a:spcAft>
              <a:defRPr/>
            </a:pPr>
            <a:endParaRPr lang="en-US">
              <a:solidFill>
                <a:schemeClr val="lt1"/>
              </a:solidFill>
              <a:latin typeface="+mn-lt"/>
            </a:endParaRPr>
          </a:p>
        </p:txBody>
      </p:sp>
      <p:pic>
        <p:nvPicPr>
          <p:cNvPr id="7" name="Grafik 9"/>
          <p:cNvPicPr>
            <a:picLocks noChangeAspect="1"/>
          </p:cNvPicPr>
          <p:nvPr/>
        </p:nvPicPr>
        <p:blipFill>
          <a:blip r:embed="rId2" cstate="print">
            <a:extLst>
              <a:ext uri="{28A0092B-C50C-407E-A947-70E740481C1C}">
                <a14:useLocalDpi xmlns:a14="http://schemas.microsoft.com/office/drawing/2010/main"/>
              </a:ext>
            </a:extLst>
          </a:blip>
          <a:srcRect/>
          <a:stretch/>
        </p:blipFill>
        <p:spPr bwMode="auto">
          <a:xfrm rot="5400000">
            <a:off x="8883921" y="332748"/>
            <a:ext cx="433387" cy="36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kaler Titel 1"/>
          <p:cNvSpPr>
            <a:spLocks noGrp="1"/>
          </p:cNvSpPr>
          <p:nvPr>
            <p:ph type="title" orient="vert"/>
          </p:nvPr>
        </p:nvSpPr>
        <p:spPr>
          <a:xfrm>
            <a:off x="8737600" y="889848"/>
            <a:ext cx="2743200" cy="5236316"/>
          </a:xfrm>
        </p:spPr>
        <p:txBody>
          <a:bodyPr vert="eaVert"/>
          <a:lstStyle/>
          <a:p>
            <a:r>
              <a:rPr lang="de-DE"/>
              <a:t>Mastertitelformat bearbeiten</a:t>
            </a:r>
            <a:endParaRPr lang="en-US"/>
          </a:p>
        </p:txBody>
      </p:sp>
      <p:sp>
        <p:nvSpPr>
          <p:cNvPr id="3" name="Vertikaler Textplatzhalter 2"/>
          <p:cNvSpPr>
            <a:spLocks noGrp="1"/>
          </p:cNvSpPr>
          <p:nvPr>
            <p:ph type="body" orient="vert" idx="1"/>
          </p:nvPr>
        </p:nvSpPr>
        <p:spPr>
          <a:xfrm>
            <a:off x="815413" y="889849"/>
            <a:ext cx="7210987" cy="523631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8" name="Datumsplatzhalter 3"/>
          <p:cNvSpPr>
            <a:spLocks noGrp="1"/>
          </p:cNvSpPr>
          <p:nvPr>
            <p:ph type="dt" sz="half" idx="10"/>
          </p:nvPr>
        </p:nvSpPr>
        <p:spPr bwMode="auto">
          <a:xfrm rot="5400000">
            <a:off x="-150044" y="5177151"/>
            <a:ext cx="1235654" cy="4868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lvl1pPr algn="r" fontAlgn="base">
              <a:spcBef>
                <a:spcPct val="0"/>
              </a:spcBef>
              <a:spcAft>
                <a:spcPct val="0"/>
              </a:spcAft>
              <a:defRPr/>
            </a:lvl1pPr>
          </a:lstStyle>
          <a:p>
            <a:fld id="{2A2CB581-22BB-463A-8E4D-435CFA4EE9CC}" type="datetimeFigureOut">
              <a:rPr lang="de-AT" smtClean="0"/>
              <a:t>28.02.2025</a:t>
            </a:fld>
            <a:endParaRPr lang="de-AT"/>
          </a:p>
        </p:txBody>
      </p:sp>
      <p:sp>
        <p:nvSpPr>
          <p:cNvPr id="9" name="Fußzeilenplatzhalter 4"/>
          <p:cNvSpPr>
            <a:spLocks noGrp="1"/>
          </p:cNvSpPr>
          <p:nvPr>
            <p:ph type="ftr" sz="quarter" idx="11"/>
          </p:nvPr>
        </p:nvSpPr>
        <p:spPr bwMode="auto">
          <a:xfrm rot="5400000">
            <a:off x="-1769718" y="2244910"/>
            <a:ext cx="4475002" cy="4868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fontAlgn="base">
              <a:spcBef>
                <a:spcPct val="0"/>
              </a:spcBef>
              <a:spcAft>
                <a:spcPct val="0"/>
              </a:spcAft>
              <a:defRPr smtClean="0"/>
            </a:lvl1pPr>
          </a:lstStyle>
          <a:p>
            <a:endParaRPr lang="de-AT"/>
          </a:p>
        </p:txBody>
      </p:sp>
      <p:sp>
        <p:nvSpPr>
          <p:cNvPr id="11" name="Foliennummernplatzhalter 22">
            <a:extLst>
              <a:ext uri="{FF2B5EF4-FFF2-40B4-BE49-F238E27FC236}">
                <a16:creationId xmlns:a16="http://schemas.microsoft.com/office/drawing/2014/main" id="{5F7469F9-56CE-4BFB-9C8C-8F3CFFD883FF}"/>
              </a:ext>
            </a:extLst>
          </p:cNvPr>
          <p:cNvSpPr txBox="1">
            <a:spLocks/>
          </p:cNvSpPr>
          <p:nvPr userDrawn="1"/>
        </p:nvSpPr>
        <p:spPr>
          <a:xfrm rot="5400000">
            <a:off x="181758" y="6091589"/>
            <a:ext cx="593221" cy="486833"/>
          </a:xfrm>
          <a:prstGeom prst="rect">
            <a:avLst/>
          </a:prstGeom>
        </p:spPr>
        <p:txBody>
          <a:bodyPr vert="horz" anchor="ctr" anchorCtr="0">
            <a:noAutofit/>
          </a:bodyPr>
          <a:lstStyle>
            <a:defPPr>
              <a:defRPr lang="de-DE"/>
            </a:defPPr>
            <a:lvl1pPr algn="ctr" rtl="0" eaLnBrk="1" fontAlgn="auto" latinLnBrk="0" hangingPunct="1">
              <a:spcBef>
                <a:spcPts val="0"/>
              </a:spcBef>
              <a:spcAft>
                <a:spcPts val="0"/>
              </a:spcAft>
              <a:defRPr lang="de-AT" sz="1400" b="1" i="1" kern="1200">
                <a:solidFill>
                  <a:srgbClr val="7F7F7F"/>
                </a:solidFill>
                <a:latin typeface="Trebuchet MS" panose="020B0603020202020204" pitchFamily="34" charset="0"/>
                <a:ea typeface="+mj-ea"/>
                <a:cs typeface="+mj-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D6600DE-399E-4D77-A0ED-9F4B5231F06A}" type="slidenum">
              <a:rPr lang="de-AT" sz="1400" smtClean="0"/>
              <a:pPr/>
              <a:t>‹Nr.›</a:t>
            </a:fld>
            <a:endParaRPr lang="de-AT" sz="1400"/>
          </a:p>
        </p:txBody>
      </p:sp>
    </p:spTree>
    <p:extLst>
      <p:ext uri="{BB962C8B-B14F-4D97-AF65-F5344CB8AC3E}">
        <p14:creationId xmlns:p14="http://schemas.microsoft.com/office/powerpoint/2010/main" val="215106561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5" name="Rechteck 6"/>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hteck 9"/>
          <p:cNvSpPr/>
          <p:nvPr/>
        </p:nvSpPr>
        <p:spPr>
          <a:xfrm>
            <a:off x="-12700" y="6053139"/>
            <a:ext cx="2999317" cy="712787"/>
          </a:xfrm>
          <a:prstGeom prst="rect">
            <a:avLst/>
          </a:prstGeom>
          <a:solidFill>
            <a:schemeClr val="bg1">
              <a:lumMod val="5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hteck 10"/>
          <p:cNvSpPr/>
          <p:nvPr/>
        </p:nvSpPr>
        <p:spPr>
          <a:xfrm>
            <a:off x="3145368" y="6043614"/>
            <a:ext cx="9046633" cy="714375"/>
          </a:xfrm>
          <a:prstGeom prst="rect">
            <a:avLst/>
          </a:prstGeom>
          <a:solidFill>
            <a:srgbClr val="FF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el 7"/>
          <p:cNvSpPr>
            <a:spLocks noGrp="1"/>
          </p:cNvSpPr>
          <p:nvPr>
            <p:ph type="ctrTitle"/>
          </p:nvPr>
        </p:nvSpPr>
        <p:spPr>
          <a:xfrm>
            <a:off x="3149600" y="4038600"/>
            <a:ext cx="8636000" cy="1828800"/>
          </a:xfrm>
        </p:spPr>
        <p:txBody>
          <a:bodyPr anchor="b"/>
          <a:lstStyle>
            <a:lvl1pPr>
              <a:defRPr cap="all" baseline="0"/>
            </a:lvl1pPr>
          </a:lstStyle>
          <a:p>
            <a:r>
              <a:rPr lang="de-DE"/>
              <a:t>Mastertitelformat bearbeiten</a:t>
            </a:r>
            <a:endParaRPr lang="en-US"/>
          </a:p>
        </p:txBody>
      </p:sp>
      <p:sp>
        <p:nvSpPr>
          <p:cNvPr id="9" name="Untertitel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de-DE"/>
              <a:t>Master-Untertitelformat bearbeiten</a:t>
            </a:r>
            <a:endParaRPr lang="en-US"/>
          </a:p>
        </p:txBody>
      </p:sp>
      <p:sp>
        <p:nvSpPr>
          <p:cNvPr id="10" name="Datumsplatzhalter 27"/>
          <p:cNvSpPr>
            <a:spLocks noGrp="1"/>
          </p:cNvSpPr>
          <p:nvPr>
            <p:ph type="dt" sz="half" idx="10"/>
          </p:nvPr>
        </p:nvSpPr>
        <p:spPr>
          <a:xfrm>
            <a:off x="101600" y="6069013"/>
            <a:ext cx="2743200" cy="685800"/>
          </a:xfrm>
        </p:spPr>
        <p:txBody>
          <a:bodyPr>
            <a:noAutofit/>
          </a:bodyPr>
          <a:lstStyle>
            <a:lvl1pPr algn="ctr">
              <a:defRPr sz="2000" baseline="0" smtClean="0">
                <a:solidFill>
                  <a:srgbClr val="FFFFFF"/>
                </a:solidFill>
                <a:latin typeface="Trebuchet MS" panose="020B0603020202020204" pitchFamily="34" charset="0"/>
              </a:defRPr>
            </a:lvl1pPr>
          </a:lstStyle>
          <a:p>
            <a:fld id="{2A2CB581-22BB-463A-8E4D-435CFA4EE9CC}" type="datetimeFigureOut">
              <a:rPr lang="de-AT" smtClean="0"/>
              <a:pPr/>
              <a:t>28.02.2025</a:t>
            </a:fld>
            <a:endParaRPr lang="de-AT"/>
          </a:p>
        </p:txBody>
      </p:sp>
      <p:pic>
        <p:nvPicPr>
          <p:cNvPr id="11" name="Grafik 12">
            <a:extLst>
              <a:ext uri="{FF2B5EF4-FFF2-40B4-BE49-F238E27FC236}">
                <a16:creationId xmlns:a16="http://schemas.microsoft.com/office/drawing/2014/main" id="{A6ABD050-4CDC-4738-9F56-05057E1B035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auto">
          <a:xfrm>
            <a:off x="181465" y="116847"/>
            <a:ext cx="2025150" cy="172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946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4" name="Grafik 12"/>
          <p:cNvPicPr>
            <a:picLocks noChangeAspect="1"/>
          </p:cNvPicPr>
          <p:nvPr/>
        </p:nvPicPr>
        <p:blipFill>
          <a:blip r:embed="rId2">
            <a:extLst>
              <a:ext uri="{28A0092B-C50C-407E-A947-70E740481C1C}">
                <a14:useLocalDpi xmlns:a14="http://schemas.microsoft.com/office/drawing/2010/main"/>
              </a:ext>
            </a:extLst>
          </a:blip>
          <a:srcRect/>
          <a:stretch/>
        </p:blipFill>
        <p:spPr bwMode="auto">
          <a:xfrm>
            <a:off x="180342" y="115889"/>
            <a:ext cx="202739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6"/>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hteck 9"/>
          <p:cNvSpPr/>
          <p:nvPr/>
        </p:nvSpPr>
        <p:spPr>
          <a:xfrm>
            <a:off x="-12700" y="6053139"/>
            <a:ext cx="2999317" cy="712787"/>
          </a:xfrm>
          <a:prstGeom prst="rect">
            <a:avLst/>
          </a:prstGeom>
          <a:solidFill>
            <a:schemeClr val="bg1">
              <a:lumMod val="5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hteck 10"/>
          <p:cNvSpPr/>
          <p:nvPr/>
        </p:nvSpPr>
        <p:spPr>
          <a:xfrm>
            <a:off x="3145368" y="6043614"/>
            <a:ext cx="9046633" cy="714375"/>
          </a:xfrm>
          <a:prstGeom prst="rect">
            <a:avLst/>
          </a:prstGeom>
          <a:solidFill>
            <a:srgbClr val="FF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el 7"/>
          <p:cNvSpPr>
            <a:spLocks noGrp="1"/>
          </p:cNvSpPr>
          <p:nvPr>
            <p:ph type="ctrTitle" hasCustomPrompt="1"/>
          </p:nvPr>
        </p:nvSpPr>
        <p:spPr>
          <a:xfrm>
            <a:off x="3145367" y="627051"/>
            <a:ext cx="8636000" cy="706460"/>
          </a:xfrm>
        </p:spPr>
        <p:txBody>
          <a:bodyPr anchor="b"/>
          <a:lstStyle>
            <a:lvl1pPr>
              <a:defRPr cap="all" baseline="0"/>
            </a:lvl1pPr>
          </a:lstStyle>
          <a:p>
            <a:r>
              <a:rPr lang="de-DE"/>
              <a:t>Kontaktdaten</a:t>
            </a:r>
            <a:endParaRPr lang="en-US"/>
          </a:p>
        </p:txBody>
      </p:sp>
      <p:sp>
        <p:nvSpPr>
          <p:cNvPr id="12" name="Titelplatzhalter 21">
            <a:extLst>
              <a:ext uri="{FF2B5EF4-FFF2-40B4-BE49-F238E27FC236}">
                <a16:creationId xmlns:a16="http://schemas.microsoft.com/office/drawing/2014/main" id="{0CE5D780-F5CE-49AC-8BCD-A1799E87B47C}"/>
              </a:ext>
            </a:extLst>
          </p:cNvPr>
          <p:cNvSpPr txBox="1">
            <a:spLocks/>
          </p:cNvSpPr>
          <p:nvPr userDrawn="1"/>
        </p:nvSpPr>
        <p:spPr bwMode="auto">
          <a:xfrm>
            <a:off x="3145367" y="1844676"/>
            <a:ext cx="8636000" cy="384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200" b="1" i="1" kern="1200">
                <a:solidFill>
                  <a:srgbClr val="7F7F7F"/>
                </a:solidFill>
                <a:latin typeface="Trebuchet MS" panose="020B0603020202020204" pitchFamily="34" charset="0"/>
                <a:ea typeface="+mj-ea"/>
                <a:cs typeface="+mj-cs"/>
              </a:defRPr>
            </a:lvl1pPr>
            <a:lvl2pPr algn="l" rtl="0" eaLnBrk="1" fontAlgn="base" hangingPunct="1">
              <a:spcBef>
                <a:spcPct val="0"/>
              </a:spcBef>
              <a:spcAft>
                <a:spcPct val="0"/>
              </a:spcAft>
              <a:defRPr sz="4200" b="1" i="1">
                <a:solidFill>
                  <a:srgbClr val="7F7F7F"/>
                </a:solidFill>
                <a:latin typeface="Univers 57 Condensed" pitchFamily="34" charset="0"/>
              </a:defRPr>
            </a:lvl2pPr>
            <a:lvl3pPr algn="l" rtl="0" eaLnBrk="1" fontAlgn="base" hangingPunct="1">
              <a:spcBef>
                <a:spcPct val="0"/>
              </a:spcBef>
              <a:spcAft>
                <a:spcPct val="0"/>
              </a:spcAft>
              <a:defRPr sz="4200" b="1" i="1">
                <a:solidFill>
                  <a:srgbClr val="7F7F7F"/>
                </a:solidFill>
                <a:latin typeface="Univers 57 Condensed" pitchFamily="34" charset="0"/>
              </a:defRPr>
            </a:lvl3pPr>
            <a:lvl4pPr algn="l" rtl="0" eaLnBrk="1" fontAlgn="base" hangingPunct="1">
              <a:spcBef>
                <a:spcPct val="0"/>
              </a:spcBef>
              <a:spcAft>
                <a:spcPct val="0"/>
              </a:spcAft>
              <a:defRPr sz="4200" b="1" i="1">
                <a:solidFill>
                  <a:srgbClr val="7F7F7F"/>
                </a:solidFill>
                <a:latin typeface="Univers 57 Condensed" pitchFamily="34" charset="0"/>
              </a:defRPr>
            </a:lvl4pPr>
            <a:lvl5pPr algn="l" rtl="0" eaLnBrk="1" fontAlgn="base" hangingPunct="1">
              <a:spcBef>
                <a:spcPct val="0"/>
              </a:spcBef>
              <a:spcAft>
                <a:spcPct val="0"/>
              </a:spcAft>
              <a:defRPr sz="4200" b="1" i="1">
                <a:solidFill>
                  <a:srgbClr val="7F7F7F"/>
                </a:solidFill>
                <a:latin typeface="Univers 57 Condensed" pitchFamily="34" charset="0"/>
              </a:defRPr>
            </a:lvl5pPr>
            <a:lvl6pPr marL="457200" algn="l" rtl="0" eaLnBrk="1" fontAlgn="base" hangingPunct="1">
              <a:spcBef>
                <a:spcPct val="0"/>
              </a:spcBef>
              <a:spcAft>
                <a:spcPct val="0"/>
              </a:spcAft>
              <a:defRPr sz="4200" b="1" i="1">
                <a:solidFill>
                  <a:srgbClr val="7F7F7F"/>
                </a:solidFill>
                <a:latin typeface="Univers 57 Condensed" pitchFamily="34" charset="0"/>
              </a:defRPr>
            </a:lvl6pPr>
            <a:lvl7pPr marL="914400" algn="l" rtl="0" eaLnBrk="1" fontAlgn="base" hangingPunct="1">
              <a:spcBef>
                <a:spcPct val="0"/>
              </a:spcBef>
              <a:spcAft>
                <a:spcPct val="0"/>
              </a:spcAft>
              <a:defRPr sz="4200" b="1" i="1">
                <a:solidFill>
                  <a:srgbClr val="7F7F7F"/>
                </a:solidFill>
                <a:latin typeface="Univers 57 Condensed" pitchFamily="34" charset="0"/>
              </a:defRPr>
            </a:lvl7pPr>
            <a:lvl8pPr marL="1371600" algn="l" rtl="0" eaLnBrk="1" fontAlgn="base" hangingPunct="1">
              <a:spcBef>
                <a:spcPct val="0"/>
              </a:spcBef>
              <a:spcAft>
                <a:spcPct val="0"/>
              </a:spcAft>
              <a:defRPr sz="4200" b="1" i="1">
                <a:solidFill>
                  <a:srgbClr val="7F7F7F"/>
                </a:solidFill>
                <a:latin typeface="Univers 57 Condensed" pitchFamily="34" charset="0"/>
              </a:defRPr>
            </a:lvl8pPr>
            <a:lvl9pPr marL="1828800" algn="l" rtl="0" eaLnBrk="1" fontAlgn="base" hangingPunct="1">
              <a:spcBef>
                <a:spcPct val="0"/>
              </a:spcBef>
              <a:spcAft>
                <a:spcPct val="0"/>
              </a:spcAft>
              <a:defRPr sz="4200" b="1" i="1">
                <a:solidFill>
                  <a:srgbClr val="7F7F7F"/>
                </a:solidFill>
                <a:latin typeface="Univers 57 Condensed" pitchFamily="34" charset="0"/>
              </a:defRPr>
            </a:lvl9pPr>
          </a:lstStyle>
          <a:p>
            <a:endParaRPr lang="en-US" sz="3200"/>
          </a:p>
        </p:txBody>
      </p:sp>
    </p:spTree>
    <p:extLst>
      <p:ext uri="{BB962C8B-B14F-4D97-AF65-F5344CB8AC3E}">
        <p14:creationId xmlns:p14="http://schemas.microsoft.com/office/powerpoint/2010/main" val="3560773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16864" y="228600"/>
            <a:ext cx="10871200" cy="990600"/>
          </a:xfrm>
        </p:spPr>
        <p:txBody>
          <a:bodyPr/>
          <a:lstStyle/>
          <a:p>
            <a:r>
              <a:rPr lang="de-DE"/>
              <a:t>Mastertitelformat bearbeiten</a:t>
            </a:r>
            <a:endParaRPr lang="en-US"/>
          </a:p>
        </p:txBody>
      </p:sp>
      <p:sp>
        <p:nvSpPr>
          <p:cNvPr id="8" name="Inhaltsplatzhalter 7"/>
          <p:cNvSpPr>
            <a:spLocks noGrp="1"/>
          </p:cNvSpPr>
          <p:nvPr>
            <p:ph sz="quarter" idx="1"/>
          </p:nvPr>
        </p:nvSpPr>
        <p:spPr>
          <a:xfrm>
            <a:off x="816864" y="1600200"/>
            <a:ext cx="10871200" cy="4495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13"/>
          <p:cNvSpPr>
            <a:spLocks noGrp="1"/>
          </p:cNvSpPr>
          <p:nvPr>
            <p:ph type="dt" sz="half" idx="10"/>
          </p:nvPr>
        </p:nvSpPr>
        <p:spPr/>
        <p:txBody>
          <a:bodyPr/>
          <a:lstStyle>
            <a:lvl1pPr>
              <a:defRPr/>
            </a:lvl1pPr>
          </a:lstStyle>
          <a:p>
            <a:fld id="{2A2CB581-22BB-463A-8E4D-435CFA4EE9CC}" type="datetimeFigureOut">
              <a:rPr lang="de-AT" smtClean="0"/>
              <a:t>28.02.2025</a:t>
            </a:fld>
            <a:endParaRPr lang="de-AT"/>
          </a:p>
        </p:txBody>
      </p:sp>
      <p:sp>
        <p:nvSpPr>
          <p:cNvPr id="5" name="Fußzeilenplatzhalter 2"/>
          <p:cNvSpPr>
            <a:spLocks noGrp="1"/>
          </p:cNvSpPr>
          <p:nvPr>
            <p:ph type="ftr" sz="quarter" idx="11"/>
          </p:nvPr>
        </p:nvSpPr>
        <p:spPr/>
        <p:txBody>
          <a:bodyPr/>
          <a:lstStyle>
            <a:lvl1pPr>
              <a:defRPr/>
            </a:lvl1pPr>
          </a:lstStyle>
          <a:p>
            <a:endParaRPr lang="de-AT"/>
          </a:p>
        </p:txBody>
      </p:sp>
      <p:sp>
        <p:nvSpPr>
          <p:cNvPr id="6" name="Foliennummernplatzhalter 22"/>
          <p:cNvSpPr>
            <a:spLocks noGrp="1"/>
          </p:cNvSpPr>
          <p:nvPr>
            <p:ph type="sldNum" sz="quarter" idx="12"/>
          </p:nvPr>
        </p:nvSpPr>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1437172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4" name="Rechteck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hteck 7"/>
          <p:cNvSpPr/>
          <p:nvPr/>
        </p:nvSpPr>
        <p:spPr>
          <a:xfrm>
            <a:off x="0" y="1600200"/>
            <a:ext cx="1727200" cy="990600"/>
          </a:xfrm>
          <a:prstGeom prst="rect">
            <a:avLst/>
          </a:prstGeom>
          <a:solidFill>
            <a:schemeClr val="bg1">
              <a:lumMod val="5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hteck 8"/>
          <p:cNvSpPr/>
          <p:nvPr/>
        </p:nvSpPr>
        <p:spPr>
          <a:xfrm>
            <a:off x="1828800" y="1600200"/>
            <a:ext cx="10363200" cy="990600"/>
          </a:xfrm>
          <a:prstGeom prst="rect">
            <a:avLst/>
          </a:prstGeom>
          <a:solidFill>
            <a:srgbClr val="FF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Grafik 14"/>
          <p:cNvPicPr>
            <a:picLocks noChangeAspect="1"/>
          </p:cNvPicPr>
          <p:nvPr/>
        </p:nvPicPr>
        <p:blipFill>
          <a:blip r:embed="rId2">
            <a:extLst>
              <a:ext uri="{28A0092B-C50C-407E-A947-70E740481C1C}">
                <a14:useLocalDpi xmlns:a14="http://schemas.microsoft.com/office/drawing/2010/main"/>
              </a:ext>
            </a:extLst>
          </a:blip>
          <a:srcRect/>
          <a:stretch/>
        </p:blipFill>
        <p:spPr bwMode="auto">
          <a:xfrm>
            <a:off x="290945" y="404813"/>
            <a:ext cx="126596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platzhalter 2"/>
          <p:cNvSpPr>
            <a:spLocks noGrp="1"/>
          </p:cNvSpPr>
          <p:nvPr>
            <p:ph type="body" idx="1"/>
          </p:nvPr>
        </p:nvSpPr>
        <p:spPr>
          <a:xfrm>
            <a:off x="1828802" y="2743202"/>
            <a:ext cx="949748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de-DE"/>
              <a:t>Mastertextformat bearbeiten</a:t>
            </a:r>
          </a:p>
        </p:txBody>
      </p:sp>
      <p:sp>
        <p:nvSpPr>
          <p:cNvPr id="2" name="Titel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de-DE"/>
              <a:t>Mastertitelformat bearbeiten</a:t>
            </a:r>
            <a:endParaRPr lang="en-US"/>
          </a:p>
        </p:txBody>
      </p:sp>
      <p:sp>
        <p:nvSpPr>
          <p:cNvPr id="8" name="Datumsplatzhalter 11"/>
          <p:cNvSpPr>
            <a:spLocks noGrp="1"/>
          </p:cNvSpPr>
          <p:nvPr>
            <p:ph type="dt" sz="half" idx="10"/>
          </p:nvPr>
        </p:nvSpPr>
        <p:spPr/>
        <p:txBody>
          <a:bodyPr/>
          <a:lstStyle>
            <a:lvl1pPr>
              <a:defRPr/>
            </a:lvl1pPr>
          </a:lstStyle>
          <a:p>
            <a:fld id="{2A2CB581-22BB-463A-8E4D-435CFA4EE9CC}" type="datetimeFigureOut">
              <a:rPr lang="de-AT" smtClean="0"/>
              <a:t>28.02.2025</a:t>
            </a:fld>
            <a:endParaRPr lang="de-AT"/>
          </a:p>
        </p:txBody>
      </p:sp>
      <p:sp>
        <p:nvSpPr>
          <p:cNvPr id="10" name="Fußzeilenplatzhalter 13"/>
          <p:cNvSpPr>
            <a:spLocks noGrp="1"/>
          </p:cNvSpPr>
          <p:nvPr>
            <p:ph type="ftr" sz="quarter" idx="12"/>
          </p:nvPr>
        </p:nvSpPr>
        <p:spPr/>
        <p:txBody>
          <a:bodyPr/>
          <a:lstStyle>
            <a:lvl1pPr>
              <a:defRPr/>
            </a:lvl1pPr>
          </a:lstStyle>
          <a:p>
            <a:endParaRPr lang="de-AT"/>
          </a:p>
        </p:txBody>
      </p:sp>
    </p:spTree>
    <p:extLst>
      <p:ext uri="{BB962C8B-B14F-4D97-AF65-F5344CB8AC3E}">
        <p14:creationId xmlns:p14="http://schemas.microsoft.com/office/powerpoint/2010/main" val="2286090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9" name="Inhaltsplatzhalter 8"/>
          <p:cNvSpPr>
            <a:spLocks noGrp="1"/>
          </p:cNvSpPr>
          <p:nvPr>
            <p:ph sz="quarter" idx="1"/>
          </p:nvPr>
        </p:nvSpPr>
        <p:spPr>
          <a:xfrm>
            <a:off x="812800" y="1589567"/>
            <a:ext cx="5181600" cy="457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1" name="Inhaltsplatzhalter 10"/>
          <p:cNvSpPr>
            <a:spLocks noGrp="1"/>
          </p:cNvSpPr>
          <p:nvPr>
            <p:ph sz="quarter" idx="2"/>
          </p:nvPr>
        </p:nvSpPr>
        <p:spPr>
          <a:xfrm>
            <a:off x="6459868" y="1589567"/>
            <a:ext cx="5181600" cy="457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7"/>
          <p:cNvSpPr>
            <a:spLocks noGrp="1"/>
          </p:cNvSpPr>
          <p:nvPr>
            <p:ph type="dt" sz="half" idx="10"/>
          </p:nvPr>
        </p:nvSpPr>
        <p:spPr/>
        <p:txBody>
          <a:bodyPr rtlCol="0"/>
          <a:lstStyle>
            <a:lvl1pPr>
              <a:defRPr/>
            </a:lvl1pPr>
          </a:lstStyle>
          <a:p>
            <a:fld id="{2A2CB581-22BB-463A-8E4D-435CFA4EE9CC}" type="datetimeFigureOut">
              <a:rPr lang="de-AT" smtClean="0"/>
              <a:t>28.02.2025</a:t>
            </a:fld>
            <a:endParaRPr lang="de-AT"/>
          </a:p>
        </p:txBody>
      </p:sp>
      <p:sp>
        <p:nvSpPr>
          <p:cNvPr id="7" name="Fußzeilenplatzhalter 11"/>
          <p:cNvSpPr>
            <a:spLocks noGrp="1"/>
          </p:cNvSpPr>
          <p:nvPr>
            <p:ph type="ftr" sz="quarter" idx="12"/>
          </p:nvPr>
        </p:nvSpPr>
        <p:spPr/>
        <p:txBody>
          <a:bodyPr rtlCol="0"/>
          <a:lstStyle>
            <a:lvl1pPr>
              <a:defRPr/>
            </a:lvl1pPr>
          </a:lstStyle>
          <a:p>
            <a:endParaRPr lang="de-AT"/>
          </a:p>
        </p:txBody>
      </p:sp>
      <p:sp>
        <p:nvSpPr>
          <p:cNvPr id="8" name="Foliennummernplatzhalter 22">
            <a:extLst>
              <a:ext uri="{FF2B5EF4-FFF2-40B4-BE49-F238E27FC236}">
                <a16:creationId xmlns:a16="http://schemas.microsoft.com/office/drawing/2014/main" id="{9EC2BBDC-BD25-4AF6-B082-FCF8569F40C8}"/>
              </a:ext>
            </a:extLst>
          </p:cNvPr>
          <p:cNvSpPr>
            <a:spLocks noGrp="1"/>
          </p:cNvSpPr>
          <p:nvPr>
            <p:ph type="sldNum" sz="quarter" idx="13"/>
          </p:nvPr>
        </p:nvSpPr>
        <p:spPr>
          <a:xfrm>
            <a:off x="10893040"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3456128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16864" y="228600"/>
            <a:ext cx="10871200" cy="990600"/>
          </a:xfrm>
        </p:spPr>
        <p:txBody>
          <a:bodyPr/>
          <a:lstStyle/>
          <a:p>
            <a:r>
              <a:rPr lang="de-DE"/>
              <a:t>Mastertitelformat bearbeiten</a:t>
            </a:r>
            <a:endParaRPr lang="en-US"/>
          </a:p>
        </p:txBody>
      </p:sp>
      <p:sp>
        <p:nvSpPr>
          <p:cNvPr id="8" name="Inhaltsplatzhalter 7"/>
          <p:cNvSpPr>
            <a:spLocks noGrp="1"/>
          </p:cNvSpPr>
          <p:nvPr>
            <p:ph sz="quarter" idx="1"/>
          </p:nvPr>
        </p:nvSpPr>
        <p:spPr>
          <a:xfrm>
            <a:off x="816864" y="1600200"/>
            <a:ext cx="10871200" cy="4495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13"/>
          <p:cNvSpPr>
            <a:spLocks noGrp="1"/>
          </p:cNvSpPr>
          <p:nvPr>
            <p:ph type="dt" sz="half" idx="10"/>
          </p:nvPr>
        </p:nvSpPr>
        <p:spPr/>
        <p:txBody>
          <a:bodyPr/>
          <a:lstStyle>
            <a:lvl1pPr>
              <a:defRPr/>
            </a:lvl1pPr>
          </a:lstStyle>
          <a:p>
            <a:fld id="{2A2CB581-22BB-463A-8E4D-435CFA4EE9CC}" type="datetimeFigureOut">
              <a:rPr lang="de-AT" smtClean="0"/>
              <a:t>28.02.2025</a:t>
            </a:fld>
            <a:endParaRPr lang="de-AT"/>
          </a:p>
        </p:txBody>
      </p:sp>
      <p:sp>
        <p:nvSpPr>
          <p:cNvPr id="5" name="Fußzeilenplatzhalter 2"/>
          <p:cNvSpPr>
            <a:spLocks noGrp="1"/>
          </p:cNvSpPr>
          <p:nvPr>
            <p:ph type="ftr" sz="quarter" idx="11"/>
          </p:nvPr>
        </p:nvSpPr>
        <p:spPr/>
        <p:txBody>
          <a:bodyPr/>
          <a:lstStyle>
            <a:lvl1pPr>
              <a:defRPr/>
            </a:lvl1pPr>
          </a:lstStyle>
          <a:p>
            <a:endParaRPr lang="de-AT"/>
          </a:p>
        </p:txBody>
      </p:sp>
      <p:sp>
        <p:nvSpPr>
          <p:cNvPr id="6" name="Foliennummernplatzhalter 22"/>
          <p:cNvSpPr>
            <a:spLocks noGrp="1"/>
          </p:cNvSpPr>
          <p:nvPr>
            <p:ph type="sldNum" sz="quarter" idx="12"/>
          </p:nvPr>
        </p:nvSpPr>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898158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711200" y="273051"/>
            <a:ext cx="10871200" cy="869950"/>
          </a:xfrm>
        </p:spPr>
        <p:txBody>
          <a:bodyPr/>
          <a:lstStyle>
            <a:lvl1pPr>
              <a:defRPr/>
            </a:lvl1pPr>
          </a:lstStyle>
          <a:p>
            <a:r>
              <a:rPr lang="de-DE"/>
              <a:t>Mastertitelformat bearbeiten</a:t>
            </a:r>
            <a:endParaRPr lang="en-US"/>
          </a:p>
        </p:txBody>
      </p:sp>
      <p:sp>
        <p:nvSpPr>
          <p:cNvPr id="11" name="Inhaltsplatzhalter 10"/>
          <p:cNvSpPr>
            <a:spLocks noGrp="1"/>
          </p:cNvSpPr>
          <p:nvPr>
            <p:ph sz="quarter" idx="2"/>
          </p:nvPr>
        </p:nvSpPr>
        <p:spPr>
          <a:xfrm>
            <a:off x="812800" y="2438400"/>
            <a:ext cx="5181600" cy="3581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3" name="Inhaltsplatzhalter 12"/>
          <p:cNvSpPr>
            <a:spLocks noGrp="1"/>
          </p:cNvSpPr>
          <p:nvPr>
            <p:ph sz="quarter" idx="4"/>
          </p:nvPr>
        </p:nvSpPr>
        <p:spPr>
          <a:xfrm>
            <a:off x="6400800" y="2438400"/>
            <a:ext cx="5181600" cy="3581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6" name="Textplatzhalter 15"/>
          <p:cNvSpPr>
            <a:spLocks noGrp="1"/>
          </p:cNvSpPr>
          <p:nvPr>
            <p:ph type="body" sz="quarter" idx="1"/>
          </p:nvPr>
        </p:nvSpPr>
        <p:spPr>
          <a:xfrm>
            <a:off x="812800" y="1752600"/>
            <a:ext cx="5181600" cy="640080"/>
          </a:xfrm>
          <a:solidFill>
            <a:srgbClr val="FF0000"/>
          </a:solidFill>
        </p:spPr>
        <p:txBody>
          <a:bodyPr rtlCol="0" anchor="ctr"/>
          <a:lstStyle>
            <a:lvl1pPr marL="0" indent="0">
              <a:buFontTx/>
              <a:buNone/>
              <a:defRPr sz="2000" b="1">
                <a:solidFill>
                  <a:srgbClr val="FFFFFF"/>
                </a:solidFill>
              </a:defRPr>
            </a:lvl1pPr>
          </a:lstStyle>
          <a:p>
            <a:pPr lvl="0"/>
            <a:r>
              <a:rPr lang="de-DE"/>
              <a:t>Mastertextformat bearbeiten</a:t>
            </a:r>
          </a:p>
        </p:txBody>
      </p:sp>
      <p:sp>
        <p:nvSpPr>
          <p:cNvPr id="15" name="Textplatzhalter 14"/>
          <p:cNvSpPr>
            <a:spLocks noGrp="1"/>
          </p:cNvSpPr>
          <p:nvPr>
            <p:ph type="body" sz="quarter" idx="3"/>
          </p:nvPr>
        </p:nvSpPr>
        <p:spPr>
          <a:xfrm>
            <a:off x="6400800" y="1752600"/>
            <a:ext cx="5181600" cy="640080"/>
          </a:xfrm>
          <a:solidFill>
            <a:srgbClr val="FF0000"/>
          </a:solidFill>
        </p:spPr>
        <p:txBody>
          <a:bodyPr rtlCol="0" anchor="ctr"/>
          <a:lstStyle>
            <a:lvl1pPr marL="0" indent="0">
              <a:buFontTx/>
              <a:buNone/>
              <a:defRPr sz="2000" b="1">
                <a:solidFill>
                  <a:srgbClr val="FFFFFF"/>
                </a:solidFill>
              </a:defRPr>
            </a:lvl1pPr>
          </a:lstStyle>
          <a:p>
            <a:pPr lvl="0"/>
            <a:r>
              <a:rPr lang="de-DE"/>
              <a:t>Mastertextformat bearbeiten</a:t>
            </a:r>
          </a:p>
        </p:txBody>
      </p:sp>
      <p:sp>
        <p:nvSpPr>
          <p:cNvPr id="7" name="Datumsplatzhalter 9"/>
          <p:cNvSpPr>
            <a:spLocks noGrp="1"/>
          </p:cNvSpPr>
          <p:nvPr>
            <p:ph type="dt" sz="half" idx="10"/>
          </p:nvPr>
        </p:nvSpPr>
        <p:spPr/>
        <p:txBody>
          <a:bodyPr rtlCol="0"/>
          <a:lstStyle>
            <a:lvl1pPr>
              <a:defRPr/>
            </a:lvl1pPr>
          </a:lstStyle>
          <a:p>
            <a:fld id="{2A2CB581-22BB-463A-8E4D-435CFA4EE9CC}" type="datetimeFigureOut">
              <a:rPr lang="de-AT" smtClean="0"/>
              <a:t>28.02.2025</a:t>
            </a:fld>
            <a:endParaRPr lang="de-AT"/>
          </a:p>
        </p:txBody>
      </p:sp>
      <p:sp>
        <p:nvSpPr>
          <p:cNvPr id="9" name="Fußzeilenplatzhalter 13"/>
          <p:cNvSpPr>
            <a:spLocks noGrp="1"/>
          </p:cNvSpPr>
          <p:nvPr>
            <p:ph type="ftr" sz="quarter" idx="12"/>
          </p:nvPr>
        </p:nvSpPr>
        <p:spPr/>
        <p:txBody>
          <a:bodyPr rtlCol="0"/>
          <a:lstStyle>
            <a:lvl1pPr>
              <a:defRPr/>
            </a:lvl1pPr>
          </a:lstStyle>
          <a:p>
            <a:endParaRPr lang="de-AT"/>
          </a:p>
        </p:txBody>
      </p:sp>
      <p:sp>
        <p:nvSpPr>
          <p:cNvPr id="10" name="Foliennummernplatzhalter 22">
            <a:extLst>
              <a:ext uri="{FF2B5EF4-FFF2-40B4-BE49-F238E27FC236}">
                <a16:creationId xmlns:a16="http://schemas.microsoft.com/office/drawing/2014/main" id="{EB666642-CA82-4905-BB10-32B1E22B5C96}"/>
              </a:ext>
            </a:extLst>
          </p:cNvPr>
          <p:cNvSpPr>
            <a:spLocks noGrp="1"/>
          </p:cNvSpPr>
          <p:nvPr>
            <p:ph type="sldNum" sz="quarter" idx="13"/>
          </p:nvPr>
        </p:nvSpPr>
        <p:spPr>
          <a:xfrm>
            <a:off x="10904434"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2758691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Datumsplatzhalter 13"/>
          <p:cNvSpPr>
            <a:spLocks noGrp="1"/>
          </p:cNvSpPr>
          <p:nvPr>
            <p:ph type="dt" sz="half" idx="10"/>
          </p:nvPr>
        </p:nvSpPr>
        <p:spPr/>
        <p:txBody>
          <a:bodyPr/>
          <a:lstStyle>
            <a:lvl1pPr>
              <a:defRPr/>
            </a:lvl1pPr>
          </a:lstStyle>
          <a:p>
            <a:fld id="{2A2CB581-22BB-463A-8E4D-435CFA4EE9CC}" type="datetimeFigureOut">
              <a:rPr lang="de-AT" smtClean="0"/>
              <a:t>28.02.2025</a:t>
            </a:fld>
            <a:endParaRPr lang="de-AT"/>
          </a:p>
        </p:txBody>
      </p:sp>
      <p:sp>
        <p:nvSpPr>
          <p:cNvPr id="4" name="Fußzeilenplatzhalter 2"/>
          <p:cNvSpPr>
            <a:spLocks noGrp="1"/>
          </p:cNvSpPr>
          <p:nvPr>
            <p:ph type="ftr" sz="quarter" idx="11"/>
          </p:nvPr>
        </p:nvSpPr>
        <p:spPr/>
        <p:txBody>
          <a:bodyPr/>
          <a:lstStyle>
            <a:lvl1pPr>
              <a:defRPr/>
            </a:lvl1pPr>
          </a:lstStyle>
          <a:p>
            <a:endParaRPr lang="de-AT"/>
          </a:p>
        </p:txBody>
      </p:sp>
      <p:sp>
        <p:nvSpPr>
          <p:cNvPr id="6" name="Foliennummernplatzhalter 22">
            <a:extLst>
              <a:ext uri="{FF2B5EF4-FFF2-40B4-BE49-F238E27FC236}">
                <a16:creationId xmlns:a16="http://schemas.microsoft.com/office/drawing/2014/main" id="{AC768C15-1936-4B89-9C57-875A7C0497F1}"/>
              </a:ext>
            </a:extLst>
          </p:cNvPr>
          <p:cNvSpPr>
            <a:spLocks noGrp="1"/>
          </p:cNvSpPr>
          <p:nvPr>
            <p:ph type="sldNum" sz="quarter" idx="13"/>
          </p:nvPr>
        </p:nvSpPr>
        <p:spPr>
          <a:xfrm>
            <a:off x="10904434"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3331984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pic>
        <p:nvPicPr>
          <p:cNvPr id="2" name="Grafik 5" descr="ÖBFV Log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5833" y="812800"/>
            <a:ext cx="577851"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umsplatzhalter 1"/>
          <p:cNvSpPr>
            <a:spLocks noGrp="1"/>
          </p:cNvSpPr>
          <p:nvPr>
            <p:ph type="dt" sz="half" idx="10"/>
          </p:nvPr>
        </p:nvSpPr>
        <p:spPr/>
        <p:txBody>
          <a:bodyPr/>
          <a:lstStyle>
            <a:lvl1pPr>
              <a:defRPr>
                <a:latin typeface="Trebuchet MS" panose="020B0603020202020204" pitchFamily="34" charset="0"/>
              </a:defRPr>
            </a:lvl1pPr>
          </a:lstStyle>
          <a:p>
            <a:fld id="{2A2CB581-22BB-463A-8E4D-435CFA4EE9CC}" type="datetimeFigureOut">
              <a:rPr lang="de-AT" smtClean="0"/>
              <a:pPr/>
              <a:t>28.02.2025</a:t>
            </a:fld>
            <a:endParaRPr lang="de-AT"/>
          </a:p>
        </p:txBody>
      </p:sp>
      <p:sp>
        <p:nvSpPr>
          <p:cNvPr id="4" name="Fußzeilenplatzhalter 2"/>
          <p:cNvSpPr>
            <a:spLocks noGrp="1"/>
          </p:cNvSpPr>
          <p:nvPr>
            <p:ph type="ftr" sz="quarter" idx="11"/>
          </p:nvPr>
        </p:nvSpPr>
        <p:spPr/>
        <p:txBody>
          <a:bodyPr/>
          <a:lstStyle>
            <a:lvl1pPr>
              <a:defRPr>
                <a:latin typeface="Trebuchet MS" panose="020B0603020202020204" pitchFamily="34" charset="0"/>
              </a:defRPr>
            </a:lvl1pPr>
          </a:lstStyle>
          <a:p>
            <a:endParaRPr lang="de-AT"/>
          </a:p>
        </p:txBody>
      </p:sp>
      <p:sp>
        <p:nvSpPr>
          <p:cNvPr id="6" name="Foliennummernplatzhalter 22">
            <a:extLst>
              <a:ext uri="{FF2B5EF4-FFF2-40B4-BE49-F238E27FC236}">
                <a16:creationId xmlns:a16="http://schemas.microsoft.com/office/drawing/2014/main" id="{608769A2-E155-43D9-A621-9440E8CA6C05}"/>
              </a:ext>
            </a:extLst>
          </p:cNvPr>
          <p:cNvSpPr>
            <a:spLocks noGrp="1"/>
          </p:cNvSpPr>
          <p:nvPr>
            <p:ph type="sldNum" sz="quarter" idx="13"/>
          </p:nvPr>
        </p:nvSpPr>
        <p:spPr>
          <a:xfrm>
            <a:off x="10904434"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266291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12800" y="273051"/>
            <a:ext cx="10769600" cy="869950"/>
          </a:xfrm>
        </p:spPr>
        <p:txBody>
          <a:bodyPr/>
          <a:lstStyle>
            <a:lvl1pPr algn="l">
              <a:buNone/>
              <a:defRPr sz="4400" b="0"/>
            </a:lvl1pPr>
          </a:lstStyle>
          <a:p>
            <a:r>
              <a:rPr lang="de-DE"/>
              <a:t>Mastertitelformat bearbeiten</a:t>
            </a:r>
            <a:endParaRPr lang="en-US"/>
          </a:p>
        </p:txBody>
      </p:sp>
      <p:sp>
        <p:nvSpPr>
          <p:cNvPr id="3" name="Textplatzhalter 2"/>
          <p:cNvSpPr>
            <a:spLocks noGrp="1"/>
          </p:cNvSpPr>
          <p:nvPr>
            <p:ph type="body" idx="2"/>
          </p:nvPr>
        </p:nvSpPr>
        <p:spPr>
          <a:xfrm>
            <a:off x="812800" y="1752600"/>
            <a:ext cx="2133600" cy="4343400"/>
          </a:xfrm>
          <a:solidFill>
            <a:srgbClr val="FF0000"/>
          </a:solidFill>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baseline="0">
                <a:latin typeface="Univers 47 CondensedLight" pitchFamily="34" charset="0"/>
              </a:defRPr>
            </a:lvl1pPr>
            <a:lvl2pPr>
              <a:buNone/>
              <a:defRPr sz="1200"/>
            </a:lvl2pPr>
            <a:lvl3pPr>
              <a:buNone/>
              <a:defRPr sz="1000"/>
            </a:lvl3pPr>
            <a:lvl4pPr>
              <a:buNone/>
              <a:defRPr sz="900"/>
            </a:lvl4pPr>
            <a:lvl5pPr>
              <a:buNone/>
              <a:defRPr sz="900"/>
            </a:lvl5pPr>
          </a:lstStyle>
          <a:p>
            <a:pPr lvl="0"/>
            <a:r>
              <a:rPr lang="de-DE"/>
              <a:t>Mastertextformat bearbeiten</a:t>
            </a:r>
          </a:p>
        </p:txBody>
      </p:sp>
      <p:sp>
        <p:nvSpPr>
          <p:cNvPr id="9" name="Inhaltsplatzhalter 8"/>
          <p:cNvSpPr>
            <a:spLocks noGrp="1"/>
          </p:cNvSpPr>
          <p:nvPr>
            <p:ph sz="quarter" idx="1"/>
          </p:nvPr>
        </p:nvSpPr>
        <p:spPr>
          <a:xfrm>
            <a:off x="3149600" y="1752600"/>
            <a:ext cx="8534400" cy="44196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13"/>
          <p:cNvSpPr>
            <a:spLocks noGrp="1"/>
          </p:cNvSpPr>
          <p:nvPr>
            <p:ph type="dt" sz="half" idx="10"/>
          </p:nvPr>
        </p:nvSpPr>
        <p:spPr/>
        <p:txBody>
          <a:bodyPr/>
          <a:lstStyle>
            <a:lvl1pPr>
              <a:defRPr/>
            </a:lvl1pPr>
          </a:lstStyle>
          <a:p>
            <a:fld id="{2A2CB581-22BB-463A-8E4D-435CFA4EE9CC}" type="datetimeFigureOut">
              <a:rPr lang="de-AT" smtClean="0"/>
              <a:t>28.02.2025</a:t>
            </a:fld>
            <a:endParaRPr lang="de-AT"/>
          </a:p>
        </p:txBody>
      </p:sp>
      <p:sp>
        <p:nvSpPr>
          <p:cNvPr id="6" name="Fußzeilenplatzhalter 2"/>
          <p:cNvSpPr>
            <a:spLocks noGrp="1"/>
          </p:cNvSpPr>
          <p:nvPr>
            <p:ph type="ftr" sz="quarter" idx="11"/>
          </p:nvPr>
        </p:nvSpPr>
        <p:spPr/>
        <p:txBody>
          <a:bodyPr/>
          <a:lstStyle>
            <a:lvl1pPr>
              <a:defRPr/>
            </a:lvl1pPr>
          </a:lstStyle>
          <a:p>
            <a:endParaRPr lang="de-AT"/>
          </a:p>
        </p:txBody>
      </p:sp>
      <p:sp>
        <p:nvSpPr>
          <p:cNvPr id="8" name="Foliennummernplatzhalter 22">
            <a:extLst>
              <a:ext uri="{FF2B5EF4-FFF2-40B4-BE49-F238E27FC236}">
                <a16:creationId xmlns:a16="http://schemas.microsoft.com/office/drawing/2014/main" id="{8D0045EE-1286-4417-9999-E9EA063D3CB6}"/>
              </a:ext>
            </a:extLst>
          </p:cNvPr>
          <p:cNvSpPr>
            <a:spLocks noGrp="1"/>
          </p:cNvSpPr>
          <p:nvPr>
            <p:ph type="sldNum" sz="quarter" idx="13"/>
          </p:nvPr>
        </p:nvSpPr>
        <p:spPr>
          <a:xfrm>
            <a:off x="10904434"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3265612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5" name="Rechteck 7"/>
          <p:cNvSpPr/>
          <p:nvPr/>
        </p:nvSpPr>
        <p:spPr bwMode="white">
          <a:xfrm>
            <a:off x="-12700" y="4572001"/>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hteck 8"/>
          <p:cNvSpPr/>
          <p:nvPr userDrawn="1"/>
        </p:nvSpPr>
        <p:spPr>
          <a:xfrm>
            <a:off x="-12699" y="4664075"/>
            <a:ext cx="1951567" cy="712788"/>
          </a:xfrm>
          <a:prstGeom prst="rect">
            <a:avLst/>
          </a:prstGeom>
          <a:solidFill>
            <a:schemeClr val="bg1">
              <a:lumMod val="6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hteck 9"/>
          <p:cNvSpPr/>
          <p:nvPr/>
        </p:nvSpPr>
        <p:spPr>
          <a:xfrm>
            <a:off x="2059517" y="4654550"/>
            <a:ext cx="10132483" cy="712788"/>
          </a:xfrm>
          <a:prstGeom prst="rect">
            <a:avLst/>
          </a:prstGeom>
          <a:solidFill>
            <a:srgbClr val="FF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hteck 10"/>
          <p:cNvSpPr/>
          <p:nvPr/>
        </p:nvSpPr>
        <p:spPr bwMode="white">
          <a:xfrm>
            <a:off x="1930401" y="1"/>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Grafik 15"/>
          <p:cNvPicPr>
            <a:picLocks noChangeAspect="1"/>
          </p:cNvPicPr>
          <p:nvPr/>
        </p:nvPicPr>
        <p:blipFill>
          <a:blip r:embed="rId2" cstate="print">
            <a:extLst>
              <a:ext uri="{28A0092B-C50C-407E-A947-70E740481C1C}">
                <a14:useLocalDpi xmlns:a14="http://schemas.microsoft.com/office/drawing/2010/main"/>
              </a:ext>
            </a:extLst>
          </a:blip>
          <a:srcRect/>
          <a:stretch/>
        </p:blipFill>
        <p:spPr bwMode="auto">
          <a:xfrm>
            <a:off x="189180" y="836613"/>
            <a:ext cx="45984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platzhalt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de-DE"/>
              <a:t>Mastertextformat bearbeiten</a:t>
            </a:r>
          </a:p>
        </p:txBody>
      </p:sp>
      <p:sp>
        <p:nvSpPr>
          <p:cNvPr id="2" name="Titel 1"/>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de-DE"/>
              <a:t>Mastertitelformat bearbeiten</a:t>
            </a:r>
            <a:endParaRPr lang="en-US"/>
          </a:p>
        </p:txBody>
      </p:sp>
      <p:sp>
        <p:nvSpPr>
          <p:cNvPr id="3" name="Bildplatzhalter 2"/>
          <p:cNvSpPr>
            <a:spLocks noGrp="1"/>
          </p:cNvSpPr>
          <p:nvPr>
            <p:ph type="pic" idx="1"/>
          </p:nvPr>
        </p:nvSpPr>
        <p:spPr>
          <a:xfrm>
            <a:off x="2080768" y="0"/>
            <a:ext cx="10111232" cy="4568952"/>
          </a:xfrm>
          <a:solidFill>
            <a:schemeClr val="bg1">
              <a:lumMod val="65000"/>
            </a:schemeClr>
          </a:solidFill>
          <a:ln>
            <a:noFill/>
          </a:ln>
        </p:spPr>
        <p:txBody>
          <a:bodyPr>
            <a:normAutofit/>
          </a:bodyPr>
          <a:lstStyle>
            <a:lvl1pPr marL="0" indent="0">
              <a:buNone/>
              <a:defRPr sz="3200"/>
            </a:lvl1pPr>
          </a:lstStyle>
          <a:p>
            <a:pPr lvl="0"/>
            <a:r>
              <a:rPr lang="de-DE" noProof="0"/>
              <a:t>Bild durch Klicken auf Symbol hinzufügen</a:t>
            </a:r>
            <a:endParaRPr lang="en-US" noProof="0"/>
          </a:p>
        </p:txBody>
      </p:sp>
      <p:sp>
        <p:nvSpPr>
          <p:cNvPr id="10" name="Datumsplatzhalter 11"/>
          <p:cNvSpPr>
            <a:spLocks noGrp="1"/>
          </p:cNvSpPr>
          <p:nvPr>
            <p:ph type="dt" sz="half" idx="10"/>
          </p:nvPr>
        </p:nvSpPr>
        <p:spPr>
          <a:xfrm>
            <a:off x="8331200" y="6248401"/>
            <a:ext cx="3556000" cy="365125"/>
          </a:xfrm>
        </p:spPr>
        <p:txBody>
          <a:bodyPr rtlCol="0"/>
          <a:lstStyle>
            <a:lvl1pPr>
              <a:defRPr/>
            </a:lvl1pPr>
          </a:lstStyle>
          <a:p>
            <a:fld id="{2A2CB581-22BB-463A-8E4D-435CFA4EE9CC}" type="datetimeFigureOut">
              <a:rPr lang="de-AT" smtClean="0"/>
              <a:t>28.02.2025</a:t>
            </a:fld>
            <a:endParaRPr lang="de-AT"/>
          </a:p>
        </p:txBody>
      </p:sp>
      <p:sp>
        <p:nvSpPr>
          <p:cNvPr id="12" name="Fußzeilenplatzhalter 13"/>
          <p:cNvSpPr>
            <a:spLocks noGrp="1"/>
          </p:cNvSpPr>
          <p:nvPr>
            <p:ph type="ftr" sz="quarter" idx="12"/>
          </p:nvPr>
        </p:nvSpPr>
        <p:spPr>
          <a:xfrm>
            <a:off x="2133600" y="6248401"/>
            <a:ext cx="6096000" cy="365125"/>
          </a:xfrm>
        </p:spPr>
        <p:txBody>
          <a:bodyPr rtlCol="0"/>
          <a:lstStyle>
            <a:lvl1pPr>
              <a:defRPr>
                <a:latin typeface="Trebuchet MS" panose="020B0603020202020204" pitchFamily="34" charset="0"/>
              </a:defRPr>
            </a:lvl1pPr>
          </a:lstStyle>
          <a:p>
            <a:endParaRPr lang="de-AT"/>
          </a:p>
        </p:txBody>
      </p:sp>
      <p:sp>
        <p:nvSpPr>
          <p:cNvPr id="13" name="Foliennummernplatzhalter 22">
            <a:extLst>
              <a:ext uri="{FF2B5EF4-FFF2-40B4-BE49-F238E27FC236}">
                <a16:creationId xmlns:a16="http://schemas.microsoft.com/office/drawing/2014/main" id="{7BFA66AD-7DB8-42A4-AD9E-0BB0B1990731}"/>
              </a:ext>
            </a:extLst>
          </p:cNvPr>
          <p:cNvSpPr>
            <a:spLocks noGrp="1"/>
          </p:cNvSpPr>
          <p:nvPr>
            <p:ph type="sldNum" sz="quarter" idx="13"/>
          </p:nvPr>
        </p:nvSpPr>
        <p:spPr>
          <a:xfrm>
            <a:off x="11096240"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20253566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13"/>
          <p:cNvSpPr>
            <a:spLocks noGrp="1"/>
          </p:cNvSpPr>
          <p:nvPr>
            <p:ph type="dt" sz="half" idx="10"/>
          </p:nvPr>
        </p:nvSpPr>
        <p:spPr/>
        <p:txBody>
          <a:bodyPr/>
          <a:lstStyle>
            <a:lvl1pPr>
              <a:defRPr/>
            </a:lvl1pPr>
          </a:lstStyle>
          <a:p>
            <a:fld id="{2A2CB581-22BB-463A-8E4D-435CFA4EE9CC}" type="datetimeFigureOut">
              <a:rPr lang="de-AT" smtClean="0"/>
              <a:t>28.02.2025</a:t>
            </a:fld>
            <a:endParaRPr lang="de-AT"/>
          </a:p>
        </p:txBody>
      </p:sp>
      <p:sp>
        <p:nvSpPr>
          <p:cNvPr id="5" name="Fußzeilenplatzhalter 2"/>
          <p:cNvSpPr>
            <a:spLocks noGrp="1"/>
          </p:cNvSpPr>
          <p:nvPr>
            <p:ph type="ftr" sz="quarter" idx="11"/>
          </p:nvPr>
        </p:nvSpPr>
        <p:spPr/>
        <p:txBody>
          <a:bodyPr/>
          <a:lstStyle>
            <a:lvl1pPr>
              <a:defRPr/>
            </a:lvl1pPr>
          </a:lstStyle>
          <a:p>
            <a:endParaRPr lang="de-AT"/>
          </a:p>
        </p:txBody>
      </p:sp>
      <p:sp>
        <p:nvSpPr>
          <p:cNvPr id="7" name="Foliennummernplatzhalter 22">
            <a:extLst>
              <a:ext uri="{FF2B5EF4-FFF2-40B4-BE49-F238E27FC236}">
                <a16:creationId xmlns:a16="http://schemas.microsoft.com/office/drawing/2014/main" id="{162D3B2E-EFEB-4702-AC91-518E2E32CCD5}"/>
              </a:ext>
            </a:extLst>
          </p:cNvPr>
          <p:cNvSpPr>
            <a:spLocks noGrp="1"/>
          </p:cNvSpPr>
          <p:nvPr>
            <p:ph type="sldNum" sz="quarter" idx="13"/>
          </p:nvPr>
        </p:nvSpPr>
        <p:spPr>
          <a:xfrm>
            <a:off x="10904434"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2074437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4" name="Rechteck 6"/>
          <p:cNvSpPr>
            <a:spLocks noChangeArrowheads="1"/>
          </p:cNvSpPr>
          <p:nvPr/>
        </p:nvSpPr>
        <p:spPr bwMode="white">
          <a:xfrm rot="16200000">
            <a:off x="5419196" y="-3143249"/>
            <a:ext cx="320675" cy="9144000"/>
          </a:xfrm>
          <a:prstGeom prst="rect">
            <a:avLst/>
          </a:prstGeom>
          <a:solidFill>
            <a:srgbClr val="FFFFFF"/>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vert="eaVert" anchor="ctr"/>
          <a:lstStyle/>
          <a:p>
            <a:pPr algn="ctr" fontAlgn="auto">
              <a:spcBef>
                <a:spcPts val="0"/>
              </a:spcBef>
              <a:spcAft>
                <a:spcPts val="0"/>
              </a:spcAft>
              <a:defRPr/>
            </a:pPr>
            <a:endParaRPr lang="en-US">
              <a:solidFill>
                <a:schemeClr val="lt1"/>
              </a:solidFill>
              <a:latin typeface="+mn-lt"/>
            </a:endParaRPr>
          </a:p>
        </p:txBody>
      </p:sp>
      <p:sp>
        <p:nvSpPr>
          <p:cNvPr id="5" name="Rechteck 7"/>
          <p:cNvSpPr>
            <a:spLocks noChangeArrowheads="1"/>
          </p:cNvSpPr>
          <p:nvPr/>
        </p:nvSpPr>
        <p:spPr bwMode="auto">
          <a:xfrm>
            <a:off x="8411634" y="889848"/>
            <a:ext cx="315383" cy="5712566"/>
          </a:xfrm>
          <a:prstGeom prst="rect">
            <a:avLst/>
          </a:prstGeom>
          <a:solidFill>
            <a:srgbClr val="FF0000"/>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vert="eaVert" anchor="ctr"/>
          <a:lstStyle/>
          <a:p>
            <a:pPr algn="ctr" fontAlgn="auto">
              <a:spcBef>
                <a:spcPts val="0"/>
              </a:spcBef>
              <a:spcAft>
                <a:spcPts val="0"/>
              </a:spcAft>
              <a:defRPr/>
            </a:pPr>
            <a:endParaRPr lang="en-US">
              <a:solidFill>
                <a:schemeClr val="lt1"/>
              </a:solidFill>
              <a:latin typeface="+mn-lt"/>
            </a:endParaRPr>
          </a:p>
        </p:txBody>
      </p:sp>
      <p:sp>
        <p:nvSpPr>
          <p:cNvPr id="6" name="Rechteck 8"/>
          <p:cNvSpPr>
            <a:spLocks noChangeArrowheads="1"/>
          </p:cNvSpPr>
          <p:nvPr/>
        </p:nvSpPr>
        <p:spPr bwMode="auto">
          <a:xfrm>
            <a:off x="8411634" y="250825"/>
            <a:ext cx="332317" cy="533400"/>
          </a:xfrm>
          <a:prstGeom prst="rect">
            <a:avLst/>
          </a:prstGeom>
          <a:solidFill>
            <a:srgbClr val="A6A6A6"/>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vert="eaVert" anchor="ctr"/>
          <a:lstStyle/>
          <a:p>
            <a:pPr algn="ctr" fontAlgn="auto">
              <a:spcBef>
                <a:spcPts val="0"/>
              </a:spcBef>
              <a:spcAft>
                <a:spcPts val="0"/>
              </a:spcAft>
              <a:defRPr/>
            </a:pPr>
            <a:endParaRPr lang="en-US">
              <a:solidFill>
                <a:schemeClr val="lt1"/>
              </a:solidFill>
              <a:latin typeface="+mn-lt"/>
            </a:endParaRPr>
          </a:p>
        </p:txBody>
      </p:sp>
      <p:pic>
        <p:nvPicPr>
          <p:cNvPr id="7" name="Grafik 9"/>
          <p:cNvPicPr>
            <a:picLocks noChangeAspect="1"/>
          </p:cNvPicPr>
          <p:nvPr/>
        </p:nvPicPr>
        <p:blipFill>
          <a:blip r:embed="rId2" cstate="print">
            <a:extLst>
              <a:ext uri="{28A0092B-C50C-407E-A947-70E740481C1C}">
                <a14:useLocalDpi xmlns:a14="http://schemas.microsoft.com/office/drawing/2010/main"/>
              </a:ext>
            </a:extLst>
          </a:blip>
          <a:srcRect/>
          <a:stretch/>
        </p:blipFill>
        <p:spPr bwMode="auto">
          <a:xfrm rot="5400000">
            <a:off x="8883921" y="332748"/>
            <a:ext cx="433387" cy="36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kaler Titel 1"/>
          <p:cNvSpPr>
            <a:spLocks noGrp="1"/>
          </p:cNvSpPr>
          <p:nvPr>
            <p:ph type="title" orient="vert"/>
          </p:nvPr>
        </p:nvSpPr>
        <p:spPr>
          <a:xfrm>
            <a:off x="8737600" y="889848"/>
            <a:ext cx="2743200" cy="5236316"/>
          </a:xfrm>
        </p:spPr>
        <p:txBody>
          <a:bodyPr vert="eaVert"/>
          <a:lstStyle/>
          <a:p>
            <a:r>
              <a:rPr lang="de-DE"/>
              <a:t>Mastertitelformat bearbeiten</a:t>
            </a:r>
            <a:endParaRPr lang="en-US"/>
          </a:p>
        </p:txBody>
      </p:sp>
      <p:sp>
        <p:nvSpPr>
          <p:cNvPr id="3" name="Vertikaler Textplatzhalter 2"/>
          <p:cNvSpPr>
            <a:spLocks noGrp="1"/>
          </p:cNvSpPr>
          <p:nvPr>
            <p:ph type="body" orient="vert" idx="1"/>
          </p:nvPr>
        </p:nvSpPr>
        <p:spPr>
          <a:xfrm>
            <a:off x="815413" y="889849"/>
            <a:ext cx="7210987" cy="523631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8" name="Datumsplatzhalter 3"/>
          <p:cNvSpPr>
            <a:spLocks noGrp="1"/>
          </p:cNvSpPr>
          <p:nvPr>
            <p:ph type="dt" sz="half" idx="10"/>
          </p:nvPr>
        </p:nvSpPr>
        <p:spPr bwMode="auto">
          <a:xfrm rot="5400000">
            <a:off x="-150044" y="5177151"/>
            <a:ext cx="1235654" cy="4868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lvl1pPr algn="r" fontAlgn="base">
              <a:spcBef>
                <a:spcPct val="0"/>
              </a:spcBef>
              <a:spcAft>
                <a:spcPct val="0"/>
              </a:spcAft>
              <a:defRPr/>
            </a:lvl1pPr>
          </a:lstStyle>
          <a:p>
            <a:fld id="{2A2CB581-22BB-463A-8E4D-435CFA4EE9CC}" type="datetimeFigureOut">
              <a:rPr lang="de-AT" smtClean="0"/>
              <a:t>28.02.2025</a:t>
            </a:fld>
            <a:endParaRPr lang="de-AT"/>
          </a:p>
        </p:txBody>
      </p:sp>
      <p:sp>
        <p:nvSpPr>
          <p:cNvPr id="9" name="Fußzeilenplatzhalter 4"/>
          <p:cNvSpPr>
            <a:spLocks noGrp="1"/>
          </p:cNvSpPr>
          <p:nvPr>
            <p:ph type="ftr" sz="quarter" idx="11"/>
          </p:nvPr>
        </p:nvSpPr>
        <p:spPr bwMode="auto">
          <a:xfrm rot="5400000">
            <a:off x="-1769718" y="2244910"/>
            <a:ext cx="4475002" cy="4868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fontAlgn="base">
              <a:spcBef>
                <a:spcPct val="0"/>
              </a:spcBef>
              <a:spcAft>
                <a:spcPct val="0"/>
              </a:spcAft>
              <a:defRPr smtClean="0"/>
            </a:lvl1pPr>
          </a:lstStyle>
          <a:p>
            <a:endParaRPr lang="de-AT"/>
          </a:p>
        </p:txBody>
      </p:sp>
      <p:sp>
        <p:nvSpPr>
          <p:cNvPr id="11" name="Foliennummernplatzhalter 22">
            <a:extLst>
              <a:ext uri="{FF2B5EF4-FFF2-40B4-BE49-F238E27FC236}">
                <a16:creationId xmlns:a16="http://schemas.microsoft.com/office/drawing/2014/main" id="{5F7469F9-56CE-4BFB-9C8C-8F3CFFD883FF}"/>
              </a:ext>
            </a:extLst>
          </p:cNvPr>
          <p:cNvSpPr txBox="1">
            <a:spLocks/>
          </p:cNvSpPr>
          <p:nvPr userDrawn="1"/>
        </p:nvSpPr>
        <p:spPr>
          <a:xfrm rot="5400000">
            <a:off x="181758" y="6091589"/>
            <a:ext cx="593221" cy="486833"/>
          </a:xfrm>
          <a:prstGeom prst="rect">
            <a:avLst/>
          </a:prstGeom>
        </p:spPr>
        <p:txBody>
          <a:bodyPr vert="horz" anchor="ctr" anchorCtr="0">
            <a:noAutofit/>
          </a:bodyPr>
          <a:lstStyle>
            <a:defPPr>
              <a:defRPr lang="de-DE"/>
            </a:defPPr>
            <a:lvl1pPr algn="ctr" rtl="0" eaLnBrk="1" fontAlgn="auto" latinLnBrk="0" hangingPunct="1">
              <a:spcBef>
                <a:spcPts val="0"/>
              </a:spcBef>
              <a:spcAft>
                <a:spcPts val="0"/>
              </a:spcAft>
              <a:defRPr lang="de-AT" sz="1400" b="1" i="1" kern="1200">
                <a:solidFill>
                  <a:srgbClr val="7F7F7F"/>
                </a:solidFill>
                <a:latin typeface="Trebuchet MS" panose="020B0603020202020204" pitchFamily="34" charset="0"/>
                <a:ea typeface="+mj-ea"/>
                <a:cs typeface="+mj-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D6600DE-399E-4D77-A0ED-9F4B5231F06A}" type="slidenum">
              <a:rPr lang="de-AT" sz="1400" smtClean="0"/>
              <a:pPr/>
              <a:t>‹Nr.›</a:t>
            </a:fld>
            <a:endParaRPr lang="de-AT" sz="1400"/>
          </a:p>
        </p:txBody>
      </p:sp>
    </p:spTree>
    <p:extLst>
      <p:ext uri="{BB962C8B-B14F-4D97-AF65-F5344CB8AC3E}">
        <p14:creationId xmlns:p14="http://schemas.microsoft.com/office/powerpoint/2010/main" val="31427927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4" name="Rechteck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hteck 7"/>
          <p:cNvSpPr/>
          <p:nvPr/>
        </p:nvSpPr>
        <p:spPr>
          <a:xfrm>
            <a:off x="0" y="1600200"/>
            <a:ext cx="1727200" cy="990600"/>
          </a:xfrm>
          <a:prstGeom prst="rect">
            <a:avLst/>
          </a:prstGeom>
          <a:solidFill>
            <a:schemeClr val="bg1">
              <a:lumMod val="5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hteck 8"/>
          <p:cNvSpPr/>
          <p:nvPr/>
        </p:nvSpPr>
        <p:spPr>
          <a:xfrm>
            <a:off x="1828800" y="1600200"/>
            <a:ext cx="10363200" cy="990600"/>
          </a:xfrm>
          <a:prstGeom prst="rect">
            <a:avLst/>
          </a:prstGeom>
          <a:solidFill>
            <a:srgbClr val="FF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Grafik 14"/>
          <p:cNvPicPr>
            <a:picLocks noChangeAspect="1"/>
          </p:cNvPicPr>
          <p:nvPr/>
        </p:nvPicPr>
        <p:blipFill>
          <a:blip r:embed="rId2">
            <a:extLst>
              <a:ext uri="{28A0092B-C50C-407E-A947-70E740481C1C}">
                <a14:useLocalDpi xmlns:a14="http://schemas.microsoft.com/office/drawing/2010/main"/>
              </a:ext>
            </a:extLst>
          </a:blip>
          <a:srcRect/>
          <a:stretch/>
        </p:blipFill>
        <p:spPr bwMode="auto">
          <a:xfrm>
            <a:off x="290945" y="404813"/>
            <a:ext cx="126596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platzhalter 2"/>
          <p:cNvSpPr>
            <a:spLocks noGrp="1"/>
          </p:cNvSpPr>
          <p:nvPr>
            <p:ph type="body" idx="1"/>
          </p:nvPr>
        </p:nvSpPr>
        <p:spPr>
          <a:xfrm>
            <a:off x="1828802" y="2743202"/>
            <a:ext cx="949748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de-DE"/>
              <a:t>Mastertextformat bearbeiten</a:t>
            </a:r>
          </a:p>
        </p:txBody>
      </p:sp>
      <p:sp>
        <p:nvSpPr>
          <p:cNvPr id="2" name="Titel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de-DE"/>
              <a:t>Mastertitelformat bearbeiten</a:t>
            </a:r>
            <a:endParaRPr lang="en-US"/>
          </a:p>
        </p:txBody>
      </p:sp>
      <p:sp>
        <p:nvSpPr>
          <p:cNvPr id="8" name="Datumsplatzhalter 11"/>
          <p:cNvSpPr>
            <a:spLocks noGrp="1"/>
          </p:cNvSpPr>
          <p:nvPr>
            <p:ph type="dt" sz="half" idx="10"/>
          </p:nvPr>
        </p:nvSpPr>
        <p:spPr/>
        <p:txBody>
          <a:bodyPr/>
          <a:lstStyle>
            <a:lvl1pPr>
              <a:defRPr/>
            </a:lvl1pPr>
          </a:lstStyle>
          <a:p>
            <a:fld id="{2A2CB581-22BB-463A-8E4D-435CFA4EE9CC}" type="datetimeFigureOut">
              <a:rPr lang="de-AT" smtClean="0"/>
              <a:t>28.02.2025</a:t>
            </a:fld>
            <a:endParaRPr lang="de-AT"/>
          </a:p>
        </p:txBody>
      </p:sp>
      <p:sp>
        <p:nvSpPr>
          <p:cNvPr id="10" name="Fußzeilenplatzhalter 13"/>
          <p:cNvSpPr>
            <a:spLocks noGrp="1"/>
          </p:cNvSpPr>
          <p:nvPr>
            <p:ph type="ftr" sz="quarter" idx="12"/>
          </p:nvPr>
        </p:nvSpPr>
        <p:spPr/>
        <p:txBody>
          <a:bodyPr/>
          <a:lstStyle>
            <a:lvl1pPr>
              <a:defRPr/>
            </a:lvl1pPr>
          </a:lstStyle>
          <a:p>
            <a:endParaRPr lang="de-AT"/>
          </a:p>
        </p:txBody>
      </p:sp>
    </p:spTree>
    <p:extLst>
      <p:ext uri="{BB962C8B-B14F-4D97-AF65-F5344CB8AC3E}">
        <p14:creationId xmlns:p14="http://schemas.microsoft.com/office/powerpoint/2010/main" val="1762294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9" name="Inhaltsplatzhalter 8"/>
          <p:cNvSpPr>
            <a:spLocks noGrp="1"/>
          </p:cNvSpPr>
          <p:nvPr>
            <p:ph sz="quarter" idx="1"/>
          </p:nvPr>
        </p:nvSpPr>
        <p:spPr>
          <a:xfrm>
            <a:off x="812800" y="1589567"/>
            <a:ext cx="5181600" cy="457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1" name="Inhaltsplatzhalter 10"/>
          <p:cNvSpPr>
            <a:spLocks noGrp="1"/>
          </p:cNvSpPr>
          <p:nvPr>
            <p:ph sz="quarter" idx="2"/>
          </p:nvPr>
        </p:nvSpPr>
        <p:spPr>
          <a:xfrm>
            <a:off x="6459868" y="1589567"/>
            <a:ext cx="5181600" cy="457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7"/>
          <p:cNvSpPr>
            <a:spLocks noGrp="1"/>
          </p:cNvSpPr>
          <p:nvPr>
            <p:ph type="dt" sz="half" idx="10"/>
          </p:nvPr>
        </p:nvSpPr>
        <p:spPr/>
        <p:txBody>
          <a:bodyPr rtlCol="0"/>
          <a:lstStyle>
            <a:lvl1pPr>
              <a:defRPr/>
            </a:lvl1pPr>
          </a:lstStyle>
          <a:p>
            <a:fld id="{2A2CB581-22BB-463A-8E4D-435CFA4EE9CC}" type="datetimeFigureOut">
              <a:rPr lang="de-AT" smtClean="0"/>
              <a:t>28.02.2025</a:t>
            </a:fld>
            <a:endParaRPr lang="de-AT"/>
          </a:p>
        </p:txBody>
      </p:sp>
      <p:sp>
        <p:nvSpPr>
          <p:cNvPr id="7" name="Fußzeilenplatzhalter 11"/>
          <p:cNvSpPr>
            <a:spLocks noGrp="1"/>
          </p:cNvSpPr>
          <p:nvPr>
            <p:ph type="ftr" sz="quarter" idx="12"/>
          </p:nvPr>
        </p:nvSpPr>
        <p:spPr/>
        <p:txBody>
          <a:bodyPr rtlCol="0"/>
          <a:lstStyle>
            <a:lvl1pPr>
              <a:defRPr/>
            </a:lvl1pPr>
          </a:lstStyle>
          <a:p>
            <a:endParaRPr lang="de-AT"/>
          </a:p>
        </p:txBody>
      </p:sp>
      <p:sp>
        <p:nvSpPr>
          <p:cNvPr id="8" name="Foliennummernplatzhalter 22">
            <a:extLst>
              <a:ext uri="{FF2B5EF4-FFF2-40B4-BE49-F238E27FC236}">
                <a16:creationId xmlns:a16="http://schemas.microsoft.com/office/drawing/2014/main" id="{9EC2BBDC-BD25-4AF6-B082-FCF8569F40C8}"/>
              </a:ext>
            </a:extLst>
          </p:cNvPr>
          <p:cNvSpPr>
            <a:spLocks noGrp="1"/>
          </p:cNvSpPr>
          <p:nvPr>
            <p:ph type="sldNum" sz="quarter" idx="13"/>
          </p:nvPr>
        </p:nvSpPr>
        <p:spPr>
          <a:xfrm>
            <a:off x="10893040"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2937552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711200" y="273051"/>
            <a:ext cx="10871200" cy="869950"/>
          </a:xfrm>
        </p:spPr>
        <p:txBody>
          <a:bodyPr/>
          <a:lstStyle>
            <a:lvl1pPr>
              <a:defRPr/>
            </a:lvl1pPr>
          </a:lstStyle>
          <a:p>
            <a:r>
              <a:rPr lang="de-DE"/>
              <a:t>Mastertitelformat bearbeiten</a:t>
            </a:r>
            <a:endParaRPr lang="en-US"/>
          </a:p>
        </p:txBody>
      </p:sp>
      <p:sp>
        <p:nvSpPr>
          <p:cNvPr id="11" name="Inhaltsplatzhalter 10"/>
          <p:cNvSpPr>
            <a:spLocks noGrp="1"/>
          </p:cNvSpPr>
          <p:nvPr>
            <p:ph sz="quarter" idx="2"/>
          </p:nvPr>
        </p:nvSpPr>
        <p:spPr>
          <a:xfrm>
            <a:off x="812800" y="2438400"/>
            <a:ext cx="5181600" cy="3581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3" name="Inhaltsplatzhalter 12"/>
          <p:cNvSpPr>
            <a:spLocks noGrp="1"/>
          </p:cNvSpPr>
          <p:nvPr>
            <p:ph sz="quarter" idx="4"/>
          </p:nvPr>
        </p:nvSpPr>
        <p:spPr>
          <a:xfrm>
            <a:off x="6400800" y="2438400"/>
            <a:ext cx="5181600" cy="3581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6" name="Textplatzhalter 15"/>
          <p:cNvSpPr>
            <a:spLocks noGrp="1"/>
          </p:cNvSpPr>
          <p:nvPr>
            <p:ph type="body" sz="quarter" idx="1"/>
          </p:nvPr>
        </p:nvSpPr>
        <p:spPr>
          <a:xfrm>
            <a:off x="812800" y="1752600"/>
            <a:ext cx="5181600" cy="640080"/>
          </a:xfrm>
          <a:solidFill>
            <a:srgbClr val="FF0000"/>
          </a:solidFill>
        </p:spPr>
        <p:txBody>
          <a:bodyPr rtlCol="0" anchor="ctr"/>
          <a:lstStyle>
            <a:lvl1pPr marL="0" indent="0">
              <a:buFontTx/>
              <a:buNone/>
              <a:defRPr sz="2000" b="1">
                <a:solidFill>
                  <a:srgbClr val="FFFFFF"/>
                </a:solidFill>
              </a:defRPr>
            </a:lvl1pPr>
          </a:lstStyle>
          <a:p>
            <a:pPr lvl="0"/>
            <a:r>
              <a:rPr lang="de-DE"/>
              <a:t>Mastertextformat bearbeiten</a:t>
            </a:r>
          </a:p>
        </p:txBody>
      </p:sp>
      <p:sp>
        <p:nvSpPr>
          <p:cNvPr id="15" name="Textplatzhalter 14"/>
          <p:cNvSpPr>
            <a:spLocks noGrp="1"/>
          </p:cNvSpPr>
          <p:nvPr>
            <p:ph type="body" sz="quarter" idx="3"/>
          </p:nvPr>
        </p:nvSpPr>
        <p:spPr>
          <a:xfrm>
            <a:off x="6400800" y="1752600"/>
            <a:ext cx="5181600" cy="640080"/>
          </a:xfrm>
          <a:solidFill>
            <a:srgbClr val="FF0000"/>
          </a:solidFill>
        </p:spPr>
        <p:txBody>
          <a:bodyPr rtlCol="0" anchor="ctr"/>
          <a:lstStyle>
            <a:lvl1pPr marL="0" indent="0">
              <a:buFontTx/>
              <a:buNone/>
              <a:defRPr sz="2000" b="1">
                <a:solidFill>
                  <a:srgbClr val="FFFFFF"/>
                </a:solidFill>
              </a:defRPr>
            </a:lvl1pPr>
          </a:lstStyle>
          <a:p>
            <a:pPr lvl="0"/>
            <a:r>
              <a:rPr lang="de-DE"/>
              <a:t>Mastertextformat bearbeiten</a:t>
            </a:r>
          </a:p>
        </p:txBody>
      </p:sp>
      <p:sp>
        <p:nvSpPr>
          <p:cNvPr id="7" name="Datumsplatzhalter 9"/>
          <p:cNvSpPr>
            <a:spLocks noGrp="1"/>
          </p:cNvSpPr>
          <p:nvPr>
            <p:ph type="dt" sz="half" idx="10"/>
          </p:nvPr>
        </p:nvSpPr>
        <p:spPr/>
        <p:txBody>
          <a:bodyPr rtlCol="0"/>
          <a:lstStyle>
            <a:lvl1pPr>
              <a:defRPr/>
            </a:lvl1pPr>
          </a:lstStyle>
          <a:p>
            <a:fld id="{2A2CB581-22BB-463A-8E4D-435CFA4EE9CC}" type="datetimeFigureOut">
              <a:rPr lang="de-AT" smtClean="0"/>
              <a:t>28.02.2025</a:t>
            </a:fld>
            <a:endParaRPr lang="de-AT"/>
          </a:p>
        </p:txBody>
      </p:sp>
      <p:sp>
        <p:nvSpPr>
          <p:cNvPr id="9" name="Fußzeilenplatzhalter 13"/>
          <p:cNvSpPr>
            <a:spLocks noGrp="1"/>
          </p:cNvSpPr>
          <p:nvPr>
            <p:ph type="ftr" sz="quarter" idx="12"/>
          </p:nvPr>
        </p:nvSpPr>
        <p:spPr/>
        <p:txBody>
          <a:bodyPr rtlCol="0"/>
          <a:lstStyle>
            <a:lvl1pPr>
              <a:defRPr/>
            </a:lvl1pPr>
          </a:lstStyle>
          <a:p>
            <a:endParaRPr lang="de-AT"/>
          </a:p>
        </p:txBody>
      </p:sp>
      <p:sp>
        <p:nvSpPr>
          <p:cNvPr id="10" name="Foliennummernplatzhalter 22">
            <a:extLst>
              <a:ext uri="{FF2B5EF4-FFF2-40B4-BE49-F238E27FC236}">
                <a16:creationId xmlns:a16="http://schemas.microsoft.com/office/drawing/2014/main" id="{EB666642-CA82-4905-BB10-32B1E22B5C96}"/>
              </a:ext>
            </a:extLst>
          </p:cNvPr>
          <p:cNvSpPr>
            <a:spLocks noGrp="1"/>
          </p:cNvSpPr>
          <p:nvPr>
            <p:ph type="sldNum" sz="quarter" idx="13"/>
          </p:nvPr>
        </p:nvSpPr>
        <p:spPr>
          <a:xfrm>
            <a:off x="10904434"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1986093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Datumsplatzhalter 13"/>
          <p:cNvSpPr>
            <a:spLocks noGrp="1"/>
          </p:cNvSpPr>
          <p:nvPr>
            <p:ph type="dt" sz="half" idx="10"/>
          </p:nvPr>
        </p:nvSpPr>
        <p:spPr/>
        <p:txBody>
          <a:bodyPr/>
          <a:lstStyle>
            <a:lvl1pPr>
              <a:defRPr/>
            </a:lvl1pPr>
          </a:lstStyle>
          <a:p>
            <a:fld id="{2A2CB581-22BB-463A-8E4D-435CFA4EE9CC}" type="datetimeFigureOut">
              <a:rPr lang="de-AT" smtClean="0"/>
              <a:t>28.02.2025</a:t>
            </a:fld>
            <a:endParaRPr lang="de-AT"/>
          </a:p>
        </p:txBody>
      </p:sp>
      <p:sp>
        <p:nvSpPr>
          <p:cNvPr id="4" name="Fußzeilenplatzhalter 2"/>
          <p:cNvSpPr>
            <a:spLocks noGrp="1"/>
          </p:cNvSpPr>
          <p:nvPr>
            <p:ph type="ftr" sz="quarter" idx="11"/>
          </p:nvPr>
        </p:nvSpPr>
        <p:spPr/>
        <p:txBody>
          <a:bodyPr/>
          <a:lstStyle>
            <a:lvl1pPr>
              <a:defRPr/>
            </a:lvl1pPr>
          </a:lstStyle>
          <a:p>
            <a:endParaRPr lang="de-AT"/>
          </a:p>
        </p:txBody>
      </p:sp>
      <p:sp>
        <p:nvSpPr>
          <p:cNvPr id="6" name="Foliennummernplatzhalter 22">
            <a:extLst>
              <a:ext uri="{FF2B5EF4-FFF2-40B4-BE49-F238E27FC236}">
                <a16:creationId xmlns:a16="http://schemas.microsoft.com/office/drawing/2014/main" id="{AC768C15-1936-4B89-9C57-875A7C0497F1}"/>
              </a:ext>
            </a:extLst>
          </p:cNvPr>
          <p:cNvSpPr>
            <a:spLocks noGrp="1"/>
          </p:cNvSpPr>
          <p:nvPr>
            <p:ph type="sldNum" sz="quarter" idx="13"/>
          </p:nvPr>
        </p:nvSpPr>
        <p:spPr>
          <a:xfrm>
            <a:off x="10904434"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325654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pic>
        <p:nvPicPr>
          <p:cNvPr id="2" name="Grafik 5" descr="ÖBFV Log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5833" y="812800"/>
            <a:ext cx="577851"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umsplatzhalter 1"/>
          <p:cNvSpPr>
            <a:spLocks noGrp="1"/>
          </p:cNvSpPr>
          <p:nvPr>
            <p:ph type="dt" sz="half" idx="10"/>
          </p:nvPr>
        </p:nvSpPr>
        <p:spPr/>
        <p:txBody>
          <a:bodyPr/>
          <a:lstStyle>
            <a:lvl1pPr>
              <a:defRPr>
                <a:latin typeface="Trebuchet MS" panose="020B0603020202020204" pitchFamily="34" charset="0"/>
              </a:defRPr>
            </a:lvl1pPr>
          </a:lstStyle>
          <a:p>
            <a:fld id="{2A2CB581-22BB-463A-8E4D-435CFA4EE9CC}" type="datetimeFigureOut">
              <a:rPr lang="de-AT" smtClean="0"/>
              <a:pPr/>
              <a:t>28.02.2025</a:t>
            </a:fld>
            <a:endParaRPr lang="de-AT"/>
          </a:p>
        </p:txBody>
      </p:sp>
      <p:sp>
        <p:nvSpPr>
          <p:cNvPr id="4" name="Fußzeilenplatzhalter 2"/>
          <p:cNvSpPr>
            <a:spLocks noGrp="1"/>
          </p:cNvSpPr>
          <p:nvPr>
            <p:ph type="ftr" sz="quarter" idx="11"/>
          </p:nvPr>
        </p:nvSpPr>
        <p:spPr/>
        <p:txBody>
          <a:bodyPr/>
          <a:lstStyle>
            <a:lvl1pPr>
              <a:defRPr>
                <a:latin typeface="Trebuchet MS" panose="020B0603020202020204" pitchFamily="34" charset="0"/>
              </a:defRPr>
            </a:lvl1pPr>
          </a:lstStyle>
          <a:p>
            <a:endParaRPr lang="de-AT"/>
          </a:p>
        </p:txBody>
      </p:sp>
      <p:sp>
        <p:nvSpPr>
          <p:cNvPr id="6" name="Foliennummernplatzhalter 22">
            <a:extLst>
              <a:ext uri="{FF2B5EF4-FFF2-40B4-BE49-F238E27FC236}">
                <a16:creationId xmlns:a16="http://schemas.microsoft.com/office/drawing/2014/main" id="{608769A2-E155-43D9-A621-9440E8CA6C05}"/>
              </a:ext>
            </a:extLst>
          </p:cNvPr>
          <p:cNvSpPr>
            <a:spLocks noGrp="1"/>
          </p:cNvSpPr>
          <p:nvPr>
            <p:ph type="sldNum" sz="quarter" idx="13"/>
          </p:nvPr>
        </p:nvSpPr>
        <p:spPr>
          <a:xfrm>
            <a:off x="10904434"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1203310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12800" y="273051"/>
            <a:ext cx="10769600" cy="869950"/>
          </a:xfrm>
        </p:spPr>
        <p:txBody>
          <a:bodyPr/>
          <a:lstStyle>
            <a:lvl1pPr algn="l">
              <a:buNone/>
              <a:defRPr sz="4400" b="0"/>
            </a:lvl1pPr>
          </a:lstStyle>
          <a:p>
            <a:r>
              <a:rPr lang="de-DE"/>
              <a:t>Mastertitelformat bearbeiten</a:t>
            </a:r>
            <a:endParaRPr lang="en-US"/>
          </a:p>
        </p:txBody>
      </p:sp>
      <p:sp>
        <p:nvSpPr>
          <p:cNvPr id="3" name="Textplatzhalter 2"/>
          <p:cNvSpPr>
            <a:spLocks noGrp="1"/>
          </p:cNvSpPr>
          <p:nvPr>
            <p:ph type="body" idx="2"/>
          </p:nvPr>
        </p:nvSpPr>
        <p:spPr>
          <a:xfrm>
            <a:off x="812800" y="1752600"/>
            <a:ext cx="2133600" cy="4343400"/>
          </a:xfrm>
          <a:solidFill>
            <a:srgbClr val="FF0000"/>
          </a:solidFill>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baseline="0">
                <a:latin typeface="Univers 47 CondensedLight" pitchFamily="34" charset="0"/>
              </a:defRPr>
            </a:lvl1pPr>
            <a:lvl2pPr>
              <a:buNone/>
              <a:defRPr sz="1200"/>
            </a:lvl2pPr>
            <a:lvl3pPr>
              <a:buNone/>
              <a:defRPr sz="1000"/>
            </a:lvl3pPr>
            <a:lvl4pPr>
              <a:buNone/>
              <a:defRPr sz="900"/>
            </a:lvl4pPr>
            <a:lvl5pPr>
              <a:buNone/>
              <a:defRPr sz="900"/>
            </a:lvl5pPr>
          </a:lstStyle>
          <a:p>
            <a:pPr lvl="0"/>
            <a:r>
              <a:rPr lang="de-DE"/>
              <a:t>Mastertextformat bearbeiten</a:t>
            </a:r>
          </a:p>
        </p:txBody>
      </p:sp>
      <p:sp>
        <p:nvSpPr>
          <p:cNvPr id="9" name="Inhaltsplatzhalter 8"/>
          <p:cNvSpPr>
            <a:spLocks noGrp="1"/>
          </p:cNvSpPr>
          <p:nvPr>
            <p:ph sz="quarter" idx="1"/>
          </p:nvPr>
        </p:nvSpPr>
        <p:spPr>
          <a:xfrm>
            <a:off x="3149600" y="1752600"/>
            <a:ext cx="8534400" cy="44196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13"/>
          <p:cNvSpPr>
            <a:spLocks noGrp="1"/>
          </p:cNvSpPr>
          <p:nvPr>
            <p:ph type="dt" sz="half" idx="10"/>
          </p:nvPr>
        </p:nvSpPr>
        <p:spPr/>
        <p:txBody>
          <a:bodyPr/>
          <a:lstStyle>
            <a:lvl1pPr>
              <a:defRPr/>
            </a:lvl1pPr>
          </a:lstStyle>
          <a:p>
            <a:fld id="{2A2CB581-22BB-463A-8E4D-435CFA4EE9CC}" type="datetimeFigureOut">
              <a:rPr lang="de-AT" smtClean="0"/>
              <a:t>28.02.2025</a:t>
            </a:fld>
            <a:endParaRPr lang="de-AT"/>
          </a:p>
        </p:txBody>
      </p:sp>
      <p:sp>
        <p:nvSpPr>
          <p:cNvPr id="6" name="Fußzeilenplatzhalter 2"/>
          <p:cNvSpPr>
            <a:spLocks noGrp="1"/>
          </p:cNvSpPr>
          <p:nvPr>
            <p:ph type="ftr" sz="quarter" idx="11"/>
          </p:nvPr>
        </p:nvSpPr>
        <p:spPr/>
        <p:txBody>
          <a:bodyPr/>
          <a:lstStyle>
            <a:lvl1pPr>
              <a:defRPr/>
            </a:lvl1pPr>
          </a:lstStyle>
          <a:p>
            <a:endParaRPr lang="de-AT"/>
          </a:p>
        </p:txBody>
      </p:sp>
      <p:sp>
        <p:nvSpPr>
          <p:cNvPr id="8" name="Foliennummernplatzhalter 22">
            <a:extLst>
              <a:ext uri="{FF2B5EF4-FFF2-40B4-BE49-F238E27FC236}">
                <a16:creationId xmlns:a16="http://schemas.microsoft.com/office/drawing/2014/main" id="{8D0045EE-1286-4417-9999-E9EA063D3CB6}"/>
              </a:ext>
            </a:extLst>
          </p:cNvPr>
          <p:cNvSpPr>
            <a:spLocks noGrp="1"/>
          </p:cNvSpPr>
          <p:nvPr>
            <p:ph type="sldNum" sz="quarter" idx="13"/>
          </p:nvPr>
        </p:nvSpPr>
        <p:spPr>
          <a:xfrm>
            <a:off x="10904434" y="6248401"/>
            <a:ext cx="790961" cy="365125"/>
          </a:xfrm>
        </p:spPr>
        <p:txBody>
          <a:bodyPr>
            <a:noAutofit/>
          </a:bodyPr>
          <a:lstStyle>
            <a:lvl1pPr>
              <a:defRPr sz="1400">
                <a:latin typeface="Trebuchet MS" panose="020B0603020202020204" pitchFamily="34" charset="0"/>
              </a:defRPr>
            </a:lvl1pPr>
          </a:lstStyle>
          <a:p>
            <a:fld id="{0D6600DE-399E-4D77-A0ED-9F4B5231F06A}" type="slidenum">
              <a:rPr lang="de-AT" smtClean="0"/>
              <a:pPr/>
              <a:t>‹Nr.›</a:t>
            </a:fld>
            <a:endParaRPr lang="de-AT"/>
          </a:p>
        </p:txBody>
      </p:sp>
    </p:spTree>
    <p:extLst>
      <p:ext uri="{BB962C8B-B14F-4D97-AF65-F5344CB8AC3E}">
        <p14:creationId xmlns:p14="http://schemas.microsoft.com/office/powerpoint/2010/main" val="3933347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21"/>
          <p:cNvSpPr>
            <a:spLocks noGrp="1"/>
          </p:cNvSpPr>
          <p:nvPr>
            <p:ph type="title"/>
          </p:nvPr>
        </p:nvSpPr>
        <p:spPr bwMode="auto">
          <a:xfrm>
            <a:off x="812800" y="228600"/>
            <a:ext cx="10871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endParaRPr lang="en-US"/>
          </a:p>
        </p:txBody>
      </p:sp>
      <p:sp>
        <p:nvSpPr>
          <p:cNvPr id="1027" name="Textplatzhalter 12"/>
          <p:cNvSpPr>
            <a:spLocks noGrp="1"/>
          </p:cNvSpPr>
          <p:nvPr>
            <p:ph type="body" idx="1"/>
          </p:nvPr>
        </p:nvSpPr>
        <p:spPr bwMode="auto">
          <a:xfrm>
            <a:off x="817033" y="1600201"/>
            <a:ext cx="10871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4" name="Datumsplatzhalter 13"/>
          <p:cNvSpPr>
            <a:spLocks noGrp="1"/>
          </p:cNvSpPr>
          <p:nvPr>
            <p:ph type="dt" sz="half" idx="2"/>
          </p:nvPr>
        </p:nvSpPr>
        <p:spPr>
          <a:xfrm>
            <a:off x="8128000" y="6248401"/>
            <a:ext cx="3556000" cy="365125"/>
          </a:xfrm>
          <a:prstGeom prst="rect">
            <a:avLst/>
          </a:prstGeom>
        </p:spPr>
        <p:txBody>
          <a:bodyPr vert="horz" anchor="ctr" anchorCtr="0"/>
          <a:lstStyle>
            <a:lvl1pPr algn="l" eaLnBrk="1" fontAlgn="auto" latinLnBrk="0" hangingPunct="1">
              <a:spcBef>
                <a:spcPts val="0"/>
              </a:spcBef>
              <a:spcAft>
                <a:spcPts val="0"/>
              </a:spcAft>
              <a:defRPr kumimoji="0" sz="1400" baseline="0" smtClean="0">
                <a:solidFill>
                  <a:schemeClr val="tx2"/>
                </a:solidFill>
                <a:latin typeface="Trebuchet MS" panose="020B0603020202020204" pitchFamily="34" charset="0"/>
              </a:defRPr>
            </a:lvl1pPr>
          </a:lstStyle>
          <a:p>
            <a:fld id="{2A2CB581-22BB-463A-8E4D-435CFA4EE9CC}" type="datetimeFigureOut">
              <a:rPr lang="de-AT" smtClean="0"/>
              <a:pPr/>
              <a:t>28.02.2025</a:t>
            </a:fld>
            <a:endParaRPr lang="de-AT"/>
          </a:p>
        </p:txBody>
      </p:sp>
      <p:sp>
        <p:nvSpPr>
          <p:cNvPr id="3" name="Fußzeilenplatzhalter 2"/>
          <p:cNvSpPr>
            <a:spLocks noGrp="1"/>
          </p:cNvSpPr>
          <p:nvPr>
            <p:ph type="ftr" sz="quarter" idx="3"/>
          </p:nvPr>
        </p:nvSpPr>
        <p:spPr>
          <a:xfrm>
            <a:off x="814918" y="6248401"/>
            <a:ext cx="7226300" cy="365125"/>
          </a:xfrm>
          <a:prstGeom prst="rect">
            <a:avLst/>
          </a:prstGeom>
        </p:spPr>
        <p:txBody>
          <a:bodyPr vert="horz" anchor="ctr"/>
          <a:lstStyle>
            <a:lvl1pPr algn="r" eaLnBrk="1" fontAlgn="auto" latinLnBrk="0" hangingPunct="1">
              <a:spcBef>
                <a:spcPts val="0"/>
              </a:spcBef>
              <a:spcAft>
                <a:spcPts val="0"/>
              </a:spcAft>
              <a:defRPr kumimoji="0" sz="1400" baseline="0" dirty="0">
                <a:solidFill>
                  <a:schemeClr val="tx2"/>
                </a:solidFill>
                <a:latin typeface="Trebuchet MS" panose="020B0603020202020204" pitchFamily="34" charset="0"/>
              </a:defRPr>
            </a:lvl1pPr>
          </a:lstStyle>
          <a:p>
            <a:endParaRPr lang="de-AT"/>
          </a:p>
        </p:txBody>
      </p:sp>
      <p:sp>
        <p:nvSpPr>
          <p:cNvPr id="7" name="Rechteck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hteck 7"/>
          <p:cNvSpPr/>
          <p:nvPr/>
        </p:nvSpPr>
        <p:spPr>
          <a:xfrm>
            <a:off x="0" y="1279525"/>
            <a:ext cx="711200" cy="228600"/>
          </a:xfrm>
          <a:prstGeom prst="rect">
            <a:avLst/>
          </a:prstGeom>
          <a:solidFill>
            <a:schemeClr val="bg1">
              <a:lumMod val="5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hteck 8"/>
          <p:cNvSpPr/>
          <p:nvPr/>
        </p:nvSpPr>
        <p:spPr>
          <a:xfrm>
            <a:off x="787400" y="1279525"/>
            <a:ext cx="11404600" cy="228600"/>
          </a:xfrm>
          <a:prstGeom prst="rect">
            <a:avLst/>
          </a:prstGeom>
          <a:solidFill>
            <a:srgbClr val="FF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Foliennummernplatzhalter 22"/>
          <p:cNvSpPr>
            <a:spLocks noGrp="1"/>
          </p:cNvSpPr>
          <p:nvPr>
            <p:ph type="sldNum" sz="quarter" idx="4"/>
          </p:nvPr>
        </p:nvSpPr>
        <p:spPr>
          <a:xfrm>
            <a:off x="10893040" y="6248401"/>
            <a:ext cx="790961" cy="365125"/>
          </a:xfrm>
          <a:prstGeom prst="rect">
            <a:avLst/>
          </a:prstGeom>
        </p:spPr>
        <p:txBody>
          <a:bodyPr vert="horz" anchor="ctr" anchorCtr="0">
            <a:normAutofit/>
          </a:bodyPr>
          <a:lstStyle>
            <a:lvl1pPr algn="ctr" eaLnBrk="1" fontAlgn="auto" latinLnBrk="0" hangingPunct="1">
              <a:spcBef>
                <a:spcPts val="0"/>
              </a:spcBef>
              <a:spcAft>
                <a:spcPts val="0"/>
              </a:spcAft>
              <a:defRPr lang="de-AT" sz="1400" b="1" i="1" kern="1200" smtClean="0">
                <a:solidFill>
                  <a:srgbClr val="7F7F7F"/>
                </a:solidFill>
                <a:latin typeface="Trebuchet MS" panose="020B0603020202020204" pitchFamily="34" charset="0"/>
                <a:ea typeface="+mj-ea"/>
                <a:cs typeface="+mj-cs"/>
              </a:defRPr>
            </a:lvl1pPr>
          </a:lstStyle>
          <a:p>
            <a:fld id="{0D6600DE-399E-4D77-A0ED-9F4B5231F06A}" type="slidenum">
              <a:rPr lang="de-AT" smtClean="0"/>
              <a:pPr/>
              <a:t>‹Nr.›</a:t>
            </a:fld>
            <a:endParaRPr lang="de-AT"/>
          </a:p>
        </p:txBody>
      </p:sp>
      <p:pic>
        <p:nvPicPr>
          <p:cNvPr id="1034" name="Grafik 10"/>
          <p:cNvPicPr>
            <a:picLocks noChangeAspect="1"/>
          </p:cNvPicPr>
          <p:nvPr/>
        </p:nvPicPr>
        <p:blipFill>
          <a:blip r:embed="rId14" cstate="print">
            <a:extLst>
              <a:ext uri="{28A0092B-C50C-407E-A947-70E740481C1C}">
                <a14:useLocalDpi xmlns:a14="http://schemas.microsoft.com/office/drawing/2010/main"/>
              </a:ext>
            </a:extLst>
          </a:blip>
          <a:srcRect/>
          <a:stretch/>
        </p:blipFill>
        <p:spPr bwMode="auto">
          <a:xfrm>
            <a:off x="125807" y="812800"/>
            <a:ext cx="46170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843782"/>
      </p:ext>
    </p:extLst>
  </p:cSld>
  <p:clrMap bg1="lt1" tx1="dk1" bg2="lt2" tx2="dk2" accent1="accent1" accent2="accent2" accent3="accent3" accent4="accent4" accent5="accent5" accent6="accent6" hlink="hlink" folHlink="folHlink"/>
  <p:sldLayoutIdLst>
    <p:sldLayoutId id="214748368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rtl="0" eaLnBrk="1" fontAlgn="base" hangingPunct="1">
        <a:spcBef>
          <a:spcPct val="0"/>
        </a:spcBef>
        <a:spcAft>
          <a:spcPct val="0"/>
        </a:spcAft>
        <a:defRPr sz="4200" b="1" i="1" kern="1200">
          <a:solidFill>
            <a:srgbClr val="7F7F7F"/>
          </a:solidFill>
          <a:latin typeface="Trebuchet MS" panose="020B0603020202020204" pitchFamily="34" charset="0"/>
          <a:ea typeface="+mj-ea"/>
          <a:cs typeface="+mj-cs"/>
        </a:defRPr>
      </a:lvl1pPr>
      <a:lvl2pPr algn="l" rtl="0" eaLnBrk="1" fontAlgn="base" hangingPunct="1">
        <a:spcBef>
          <a:spcPct val="0"/>
        </a:spcBef>
        <a:spcAft>
          <a:spcPct val="0"/>
        </a:spcAft>
        <a:defRPr sz="4200" b="1" i="1">
          <a:solidFill>
            <a:srgbClr val="7F7F7F"/>
          </a:solidFill>
          <a:latin typeface="Univers 57 Condensed" pitchFamily="34" charset="0"/>
        </a:defRPr>
      </a:lvl2pPr>
      <a:lvl3pPr algn="l" rtl="0" eaLnBrk="1" fontAlgn="base" hangingPunct="1">
        <a:spcBef>
          <a:spcPct val="0"/>
        </a:spcBef>
        <a:spcAft>
          <a:spcPct val="0"/>
        </a:spcAft>
        <a:defRPr sz="4200" b="1" i="1">
          <a:solidFill>
            <a:srgbClr val="7F7F7F"/>
          </a:solidFill>
          <a:latin typeface="Univers 57 Condensed" pitchFamily="34" charset="0"/>
        </a:defRPr>
      </a:lvl3pPr>
      <a:lvl4pPr algn="l" rtl="0" eaLnBrk="1" fontAlgn="base" hangingPunct="1">
        <a:spcBef>
          <a:spcPct val="0"/>
        </a:spcBef>
        <a:spcAft>
          <a:spcPct val="0"/>
        </a:spcAft>
        <a:defRPr sz="4200" b="1" i="1">
          <a:solidFill>
            <a:srgbClr val="7F7F7F"/>
          </a:solidFill>
          <a:latin typeface="Univers 57 Condensed" pitchFamily="34" charset="0"/>
        </a:defRPr>
      </a:lvl4pPr>
      <a:lvl5pPr algn="l" rtl="0" eaLnBrk="1" fontAlgn="base" hangingPunct="1">
        <a:spcBef>
          <a:spcPct val="0"/>
        </a:spcBef>
        <a:spcAft>
          <a:spcPct val="0"/>
        </a:spcAft>
        <a:defRPr sz="4200" b="1" i="1">
          <a:solidFill>
            <a:srgbClr val="7F7F7F"/>
          </a:solidFill>
          <a:latin typeface="Univers 57 Condensed" pitchFamily="34" charset="0"/>
        </a:defRPr>
      </a:lvl5pPr>
      <a:lvl6pPr marL="457200" algn="l" rtl="0" eaLnBrk="1" fontAlgn="base" hangingPunct="1">
        <a:spcBef>
          <a:spcPct val="0"/>
        </a:spcBef>
        <a:spcAft>
          <a:spcPct val="0"/>
        </a:spcAft>
        <a:defRPr sz="4200" b="1" i="1">
          <a:solidFill>
            <a:srgbClr val="7F7F7F"/>
          </a:solidFill>
          <a:latin typeface="Univers 57 Condensed" pitchFamily="34" charset="0"/>
        </a:defRPr>
      </a:lvl6pPr>
      <a:lvl7pPr marL="914400" algn="l" rtl="0" eaLnBrk="1" fontAlgn="base" hangingPunct="1">
        <a:spcBef>
          <a:spcPct val="0"/>
        </a:spcBef>
        <a:spcAft>
          <a:spcPct val="0"/>
        </a:spcAft>
        <a:defRPr sz="4200" b="1" i="1">
          <a:solidFill>
            <a:srgbClr val="7F7F7F"/>
          </a:solidFill>
          <a:latin typeface="Univers 57 Condensed" pitchFamily="34" charset="0"/>
        </a:defRPr>
      </a:lvl7pPr>
      <a:lvl8pPr marL="1371600" algn="l" rtl="0" eaLnBrk="1" fontAlgn="base" hangingPunct="1">
        <a:spcBef>
          <a:spcPct val="0"/>
        </a:spcBef>
        <a:spcAft>
          <a:spcPct val="0"/>
        </a:spcAft>
        <a:defRPr sz="4200" b="1" i="1">
          <a:solidFill>
            <a:srgbClr val="7F7F7F"/>
          </a:solidFill>
          <a:latin typeface="Univers 57 Condensed" pitchFamily="34" charset="0"/>
        </a:defRPr>
      </a:lvl8pPr>
      <a:lvl9pPr marL="1828800" algn="l" rtl="0" eaLnBrk="1" fontAlgn="base" hangingPunct="1">
        <a:spcBef>
          <a:spcPct val="0"/>
        </a:spcBef>
        <a:spcAft>
          <a:spcPct val="0"/>
        </a:spcAft>
        <a:defRPr sz="4200" b="1" i="1">
          <a:solidFill>
            <a:srgbClr val="7F7F7F"/>
          </a:solidFill>
          <a:latin typeface="Univers 57 Condensed" pitchFamily="34" charset="0"/>
        </a:defRPr>
      </a:lvl9pPr>
    </p:titleStyle>
    <p:bodyStyle>
      <a:lvl1pPr marL="319088" indent="-319088" algn="l" rtl="0" eaLnBrk="1" fontAlgn="base" hangingPunct="1">
        <a:spcBef>
          <a:spcPts val="700"/>
        </a:spcBef>
        <a:spcAft>
          <a:spcPct val="0"/>
        </a:spcAft>
        <a:buClr>
          <a:srgbClr val="C00000"/>
        </a:buClr>
        <a:buSzPct val="60000"/>
        <a:buFont typeface="Wingdings" pitchFamily="2" charset="2"/>
        <a:buChar char=""/>
        <a:defRPr sz="2900" kern="1200">
          <a:solidFill>
            <a:schemeClr val="tx1"/>
          </a:solidFill>
          <a:latin typeface="Trebuchet MS" panose="020B0603020202020204" pitchFamily="34" charset="0"/>
          <a:ea typeface="+mn-ea"/>
          <a:cs typeface="+mn-cs"/>
        </a:defRPr>
      </a:lvl1pPr>
      <a:lvl2pPr marL="639763" indent="-273050" algn="l" rtl="0" eaLnBrk="1" fontAlgn="base" hangingPunct="1">
        <a:spcBef>
          <a:spcPts val="550"/>
        </a:spcBef>
        <a:spcAft>
          <a:spcPct val="0"/>
        </a:spcAft>
        <a:buClr>
          <a:srgbClr val="FF0000"/>
        </a:buClr>
        <a:buSzPct val="70000"/>
        <a:buFont typeface="Wingdings 2" pitchFamily="18" charset="2"/>
        <a:buChar char=""/>
        <a:defRPr sz="2600" kern="1200">
          <a:solidFill>
            <a:schemeClr val="tx1"/>
          </a:solidFill>
          <a:latin typeface="Trebuchet MS" panose="020B0603020202020204" pitchFamily="34" charset="0"/>
          <a:ea typeface="+mn-ea"/>
          <a:cs typeface="+mn-cs"/>
        </a:defRPr>
      </a:lvl2pPr>
      <a:lvl3pPr marL="914400" indent="-228600" algn="l" rtl="0" eaLnBrk="1" fontAlgn="base" hangingPunct="1">
        <a:spcBef>
          <a:spcPts val="500"/>
        </a:spcBef>
        <a:spcAft>
          <a:spcPct val="0"/>
        </a:spcAft>
        <a:buClr>
          <a:srgbClr val="7F7F7F"/>
        </a:buClr>
        <a:buSzPct val="75000"/>
        <a:buFont typeface="Wingdings" pitchFamily="2" charset="2"/>
        <a:buChar char=""/>
        <a:defRPr sz="2300" kern="1200">
          <a:solidFill>
            <a:schemeClr val="tx1"/>
          </a:solidFill>
          <a:latin typeface="Trebuchet MS" panose="020B0603020202020204" pitchFamily="34" charset="0"/>
          <a:ea typeface="+mn-ea"/>
          <a:cs typeface="+mn-cs"/>
        </a:defRPr>
      </a:lvl3pPr>
      <a:lvl4pPr marL="1371600" indent="-228600" algn="l" rtl="0" eaLnBrk="1" fontAlgn="base" hangingPunct="1">
        <a:spcBef>
          <a:spcPts val="400"/>
        </a:spcBef>
        <a:spcAft>
          <a:spcPct val="0"/>
        </a:spcAft>
        <a:buClr>
          <a:srgbClr val="C00000"/>
        </a:buClr>
        <a:buSzPct val="75000"/>
        <a:buFont typeface="Wingdings" pitchFamily="2" charset="2"/>
        <a:buChar char=""/>
        <a:defRPr sz="2000" kern="1200">
          <a:solidFill>
            <a:schemeClr val="tx1"/>
          </a:solidFill>
          <a:latin typeface="Trebuchet MS" panose="020B0603020202020204" pitchFamily="34" charset="0"/>
          <a:ea typeface="+mn-ea"/>
          <a:cs typeface="+mn-cs"/>
        </a:defRPr>
      </a:lvl4pPr>
      <a:lvl5pPr marL="1828800" indent="-228600" algn="l" rtl="0" eaLnBrk="1" fontAlgn="base" hangingPunct="1">
        <a:spcBef>
          <a:spcPts val="400"/>
        </a:spcBef>
        <a:spcAft>
          <a:spcPct val="0"/>
        </a:spcAft>
        <a:buClr>
          <a:srgbClr val="FF0000"/>
        </a:buClr>
        <a:buSzPct val="65000"/>
        <a:buFont typeface="Wingdings" pitchFamily="2" charset="2"/>
        <a:buChar char=""/>
        <a:defRPr sz="2000" kern="1200">
          <a:solidFill>
            <a:schemeClr val="tx1"/>
          </a:solidFill>
          <a:latin typeface="Trebuchet MS" panose="020B0603020202020204"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21"/>
          <p:cNvSpPr>
            <a:spLocks noGrp="1"/>
          </p:cNvSpPr>
          <p:nvPr>
            <p:ph type="title"/>
          </p:nvPr>
        </p:nvSpPr>
        <p:spPr bwMode="auto">
          <a:xfrm>
            <a:off x="812800" y="228600"/>
            <a:ext cx="10871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endParaRPr lang="en-US"/>
          </a:p>
        </p:txBody>
      </p:sp>
      <p:sp>
        <p:nvSpPr>
          <p:cNvPr id="1027" name="Textplatzhalter 12"/>
          <p:cNvSpPr>
            <a:spLocks noGrp="1"/>
          </p:cNvSpPr>
          <p:nvPr>
            <p:ph type="body" idx="1"/>
          </p:nvPr>
        </p:nvSpPr>
        <p:spPr bwMode="auto">
          <a:xfrm>
            <a:off x="817033" y="1600201"/>
            <a:ext cx="10871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4" name="Datumsplatzhalter 13"/>
          <p:cNvSpPr>
            <a:spLocks noGrp="1"/>
          </p:cNvSpPr>
          <p:nvPr>
            <p:ph type="dt" sz="half" idx="2"/>
          </p:nvPr>
        </p:nvSpPr>
        <p:spPr>
          <a:xfrm>
            <a:off x="8128000" y="6248401"/>
            <a:ext cx="3556000" cy="365125"/>
          </a:xfrm>
          <a:prstGeom prst="rect">
            <a:avLst/>
          </a:prstGeom>
        </p:spPr>
        <p:txBody>
          <a:bodyPr vert="horz" anchor="ctr" anchorCtr="0"/>
          <a:lstStyle>
            <a:lvl1pPr algn="l" eaLnBrk="1" fontAlgn="auto" latinLnBrk="0" hangingPunct="1">
              <a:spcBef>
                <a:spcPts val="0"/>
              </a:spcBef>
              <a:spcAft>
                <a:spcPts val="0"/>
              </a:spcAft>
              <a:defRPr kumimoji="0" sz="1400" baseline="0" smtClean="0">
                <a:solidFill>
                  <a:schemeClr val="tx2"/>
                </a:solidFill>
                <a:latin typeface="Trebuchet MS" panose="020B0603020202020204" pitchFamily="34" charset="0"/>
              </a:defRPr>
            </a:lvl1pPr>
          </a:lstStyle>
          <a:p>
            <a:fld id="{2A2CB581-22BB-463A-8E4D-435CFA4EE9CC}" type="datetimeFigureOut">
              <a:rPr lang="de-AT" smtClean="0"/>
              <a:pPr/>
              <a:t>28.02.2025</a:t>
            </a:fld>
            <a:endParaRPr lang="de-AT"/>
          </a:p>
        </p:txBody>
      </p:sp>
      <p:sp>
        <p:nvSpPr>
          <p:cNvPr id="3" name="Fußzeilenplatzhalter 2"/>
          <p:cNvSpPr>
            <a:spLocks noGrp="1"/>
          </p:cNvSpPr>
          <p:nvPr>
            <p:ph type="ftr" sz="quarter" idx="3"/>
          </p:nvPr>
        </p:nvSpPr>
        <p:spPr>
          <a:xfrm>
            <a:off x="814918" y="6248401"/>
            <a:ext cx="7226300" cy="365125"/>
          </a:xfrm>
          <a:prstGeom prst="rect">
            <a:avLst/>
          </a:prstGeom>
        </p:spPr>
        <p:txBody>
          <a:bodyPr vert="horz" anchor="ctr"/>
          <a:lstStyle>
            <a:lvl1pPr algn="r" eaLnBrk="1" fontAlgn="auto" latinLnBrk="0" hangingPunct="1">
              <a:spcBef>
                <a:spcPts val="0"/>
              </a:spcBef>
              <a:spcAft>
                <a:spcPts val="0"/>
              </a:spcAft>
              <a:defRPr kumimoji="0" sz="1400" baseline="0" dirty="0">
                <a:solidFill>
                  <a:schemeClr val="tx2"/>
                </a:solidFill>
                <a:latin typeface="Trebuchet MS" panose="020B0603020202020204" pitchFamily="34" charset="0"/>
              </a:defRPr>
            </a:lvl1pPr>
          </a:lstStyle>
          <a:p>
            <a:endParaRPr lang="de-AT"/>
          </a:p>
        </p:txBody>
      </p:sp>
      <p:sp>
        <p:nvSpPr>
          <p:cNvPr id="7" name="Rechteck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hteck 7"/>
          <p:cNvSpPr/>
          <p:nvPr/>
        </p:nvSpPr>
        <p:spPr>
          <a:xfrm>
            <a:off x="0" y="1279525"/>
            <a:ext cx="711200" cy="228600"/>
          </a:xfrm>
          <a:prstGeom prst="rect">
            <a:avLst/>
          </a:prstGeom>
          <a:solidFill>
            <a:schemeClr val="bg1">
              <a:lumMod val="5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hteck 8"/>
          <p:cNvSpPr/>
          <p:nvPr/>
        </p:nvSpPr>
        <p:spPr>
          <a:xfrm>
            <a:off x="787400" y="1279525"/>
            <a:ext cx="11404600" cy="228600"/>
          </a:xfrm>
          <a:prstGeom prst="rect">
            <a:avLst/>
          </a:prstGeom>
          <a:solidFill>
            <a:srgbClr val="FF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Foliennummernplatzhalter 22"/>
          <p:cNvSpPr>
            <a:spLocks noGrp="1"/>
          </p:cNvSpPr>
          <p:nvPr>
            <p:ph type="sldNum" sz="quarter" idx="4"/>
          </p:nvPr>
        </p:nvSpPr>
        <p:spPr>
          <a:xfrm>
            <a:off x="10893040" y="6248401"/>
            <a:ext cx="790961" cy="365125"/>
          </a:xfrm>
          <a:prstGeom prst="rect">
            <a:avLst/>
          </a:prstGeom>
        </p:spPr>
        <p:txBody>
          <a:bodyPr vert="horz" anchor="ctr" anchorCtr="0">
            <a:normAutofit/>
          </a:bodyPr>
          <a:lstStyle>
            <a:lvl1pPr algn="ctr" eaLnBrk="1" fontAlgn="auto" latinLnBrk="0" hangingPunct="1">
              <a:spcBef>
                <a:spcPts val="0"/>
              </a:spcBef>
              <a:spcAft>
                <a:spcPts val="0"/>
              </a:spcAft>
              <a:defRPr lang="de-AT" sz="1400" b="1" i="1" kern="1200" smtClean="0">
                <a:solidFill>
                  <a:srgbClr val="7F7F7F"/>
                </a:solidFill>
                <a:latin typeface="Trebuchet MS" panose="020B0603020202020204" pitchFamily="34" charset="0"/>
                <a:ea typeface="+mj-ea"/>
                <a:cs typeface="+mj-cs"/>
              </a:defRPr>
            </a:lvl1pPr>
          </a:lstStyle>
          <a:p>
            <a:fld id="{0D6600DE-399E-4D77-A0ED-9F4B5231F06A}" type="slidenum">
              <a:rPr lang="de-AT" smtClean="0"/>
              <a:pPr/>
              <a:t>‹Nr.›</a:t>
            </a:fld>
            <a:endParaRPr lang="de-AT"/>
          </a:p>
        </p:txBody>
      </p:sp>
      <p:pic>
        <p:nvPicPr>
          <p:cNvPr id="1034" name="Grafik 10"/>
          <p:cNvPicPr>
            <a:picLocks noChangeAspect="1"/>
          </p:cNvPicPr>
          <p:nvPr/>
        </p:nvPicPr>
        <p:blipFill>
          <a:blip r:embed="rId14" cstate="print">
            <a:extLst>
              <a:ext uri="{28A0092B-C50C-407E-A947-70E740481C1C}">
                <a14:useLocalDpi xmlns:a14="http://schemas.microsoft.com/office/drawing/2010/main"/>
              </a:ext>
            </a:extLst>
          </a:blip>
          <a:srcRect/>
          <a:stretch/>
        </p:blipFill>
        <p:spPr bwMode="auto">
          <a:xfrm>
            <a:off x="125807" y="812800"/>
            <a:ext cx="46170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93108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rtl="0" eaLnBrk="1" fontAlgn="base" hangingPunct="1">
        <a:spcBef>
          <a:spcPct val="0"/>
        </a:spcBef>
        <a:spcAft>
          <a:spcPct val="0"/>
        </a:spcAft>
        <a:defRPr sz="4200" b="1" i="1" kern="1200">
          <a:solidFill>
            <a:srgbClr val="7F7F7F"/>
          </a:solidFill>
          <a:latin typeface="Trebuchet MS" panose="020B0603020202020204" pitchFamily="34" charset="0"/>
          <a:ea typeface="+mj-ea"/>
          <a:cs typeface="+mj-cs"/>
        </a:defRPr>
      </a:lvl1pPr>
      <a:lvl2pPr algn="l" rtl="0" eaLnBrk="1" fontAlgn="base" hangingPunct="1">
        <a:spcBef>
          <a:spcPct val="0"/>
        </a:spcBef>
        <a:spcAft>
          <a:spcPct val="0"/>
        </a:spcAft>
        <a:defRPr sz="4200" b="1" i="1">
          <a:solidFill>
            <a:srgbClr val="7F7F7F"/>
          </a:solidFill>
          <a:latin typeface="Univers 57 Condensed" pitchFamily="34" charset="0"/>
        </a:defRPr>
      </a:lvl2pPr>
      <a:lvl3pPr algn="l" rtl="0" eaLnBrk="1" fontAlgn="base" hangingPunct="1">
        <a:spcBef>
          <a:spcPct val="0"/>
        </a:spcBef>
        <a:spcAft>
          <a:spcPct val="0"/>
        </a:spcAft>
        <a:defRPr sz="4200" b="1" i="1">
          <a:solidFill>
            <a:srgbClr val="7F7F7F"/>
          </a:solidFill>
          <a:latin typeface="Univers 57 Condensed" pitchFamily="34" charset="0"/>
        </a:defRPr>
      </a:lvl3pPr>
      <a:lvl4pPr algn="l" rtl="0" eaLnBrk="1" fontAlgn="base" hangingPunct="1">
        <a:spcBef>
          <a:spcPct val="0"/>
        </a:spcBef>
        <a:spcAft>
          <a:spcPct val="0"/>
        </a:spcAft>
        <a:defRPr sz="4200" b="1" i="1">
          <a:solidFill>
            <a:srgbClr val="7F7F7F"/>
          </a:solidFill>
          <a:latin typeface="Univers 57 Condensed" pitchFamily="34" charset="0"/>
        </a:defRPr>
      </a:lvl4pPr>
      <a:lvl5pPr algn="l" rtl="0" eaLnBrk="1" fontAlgn="base" hangingPunct="1">
        <a:spcBef>
          <a:spcPct val="0"/>
        </a:spcBef>
        <a:spcAft>
          <a:spcPct val="0"/>
        </a:spcAft>
        <a:defRPr sz="4200" b="1" i="1">
          <a:solidFill>
            <a:srgbClr val="7F7F7F"/>
          </a:solidFill>
          <a:latin typeface="Univers 57 Condensed" pitchFamily="34" charset="0"/>
        </a:defRPr>
      </a:lvl5pPr>
      <a:lvl6pPr marL="457200" algn="l" rtl="0" eaLnBrk="1" fontAlgn="base" hangingPunct="1">
        <a:spcBef>
          <a:spcPct val="0"/>
        </a:spcBef>
        <a:spcAft>
          <a:spcPct val="0"/>
        </a:spcAft>
        <a:defRPr sz="4200" b="1" i="1">
          <a:solidFill>
            <a:srgbClr val="7F7F7F"/>
          </a:solidFill>
          <a:latin typeface="Univers 57 Condensed" pitchFamily="34" charset="0"/>
        </a:defRPr>
      </a:lvl6pPr>
      <a:lvl7pPr marL="914400" algn="l" rtl="0" eaLnBrk="1" fontAlgn="base" hangingPunct="1">
        <a:spcBef>
          <a:spcPct val="0"/>
        </a:spcBef>
        <a:spcAft>
          <a:spcPct val="0"/>
        </a:spcAft>
        <a:defRPr sz="4200" b="1" i="1">
          <a:solidFill>
            <a:srgbClr val="7F7F7F"/>
          </a:solidFill>
          <a:latin typeface="Univers 57 Condensed" pitchFamily="34" charset="0"/>
        </a:defRPr>
      </a:lvl7pPr>
      <a:lvl8pPr marL="1371600" algn="l" rtl="0" eaLnBrk="1" fontAlgn="base" hangingPunct="1">
        <a:spcBef>
          <a:spcPct val="0"/>
        </a:spcBef>
        <a:spcAft>
          <a:spcPct val="0"/>
        </a:spcAft>
        <a:defRPr sz="4200" b="1" i="1">
          <a:solidFill>
            <a:srgbClr val="7F7F7F"/>
          </a:solidFill>
          <a:latin typeface="Univers 57 Condensed" pitchFamily="34" charset="0"/>
        </a:defRPr>
      </a:lvl8pPr>
      <a:lvl9pPr marL="1828800" algn="l" rtl="0" eaLnBrk="1" fontAlgn="base" hangingPunct="1">
        <a:spcBef>
          <a:spcPct val="0"/>
        </a:spcBef>
        <a:spcAft>
          <a:spcPct val="0"/>
        </a:spcAft>
        <a:defRPr sz="4200" b="1" i="1">
          <a:solidFill>
            <a:srgbClr val="7F7F7F"/>
          </a:solidFill>
          <a:latin typeface="Univers 57 Condensed" pitchFamily="34" charset="0"/>
        </a:defRPr>
      </a:lvl9pPr>
    </p:titleStyle>
    <p:bodyStyle>
      <a:lvl1pPr marL="319088" indent="-319088" algn="l" rtl="0" eaLnBrk="1" fontAlgn="base" hangingPunct="1">
        <a:spcBef>
          <a:spcPts val="700"/>
        </a:spcBef>
        <a:spcAft>
          <a:spcPct val="0"/>
        </a:spcAft>
        <a:buClr>
          <a:srgbClr val="C00000"/>
        </a:buClr>
        <a:buSzPct val="60000"/>
        <a:buFont typeface="Wingdings" pitchFamily="2" charset="2"/>
        <a:buChar char=""/>
        <a:defRPr sz="2900" kern="1200">
          <a:solidFill>
            <a:schemeClr val="tx1"/>
          </a:solidFill>
          <a:latin typeface="Trebuchet MS" panose="020B0603020202020204" pitchFamily="34" charset="0"/>
          <a:ea typeface="+mn-ea"/>
          <a:cs typeface="+mn-cs"/>
        </a:defRPr>
      </a:lvl1pPr>
      <a:lvl2pPr marL="639763" indent="-273050" algn="l" rtl="0" eaLnBrk="1" fontAlgn="base" hangingPunct="1">
        <a:spcBef>
          <a:spcPts val="550"/>
        </a:spcBef>
        <a:spcAft>
          <a:spcPct val="0"/>
        </a:spcAft>
        <a:buClr>
          <a:srgbClr val="FF0000"/>
        </a:buClr>
        <a:buSzPct val="70000"/>
        <a:buFont typeface="Wingdings 2" pitchFamily="18" charset="2"/>
        <a:buChar char=""/>
        <a:defRPr sz="2600" kern="1200">
          <a:solidFill>
            <a:schemeClr val="tx1"/>
          </a:solidFill>
          <a:latin typeface="Trebuchet MS" panose="020B0603020202020204" pitchFamily="34" charset="0"/>
          <a:ea typeface="+mn-ea"/>
          <a:cs typeface="+mn-cs"/>
        </a:defRPr>
      </a:lvl2pPr>
      <a:lvl3pPr marL="914400" indent="-228600" algn="l" rtl="0" eaLnBrk="1" fontAlgn="base" hangingPunct="1">
        <a:spcBef>
          <a:spcPts val="500"/>
        </a:spcBef>
        <a:spcAft>
          <a:spcPct val="0"/>
        </a:spcAft>
        <a:buClr>
          <a:srgbClr val="7F7F7F"/>
        </a:buClr>
        <a:buSzPct val="75000"/>
        <a:buFont typeface="Wingdings" pitchFamily="2" charset="2"/>
        <a:buChar char=""/>
        <a:defRPr sz="2300" kern="1200">
          <a:solidFill>
            <a:schemeClr val="tx1"/>
          </a:solidFill>
          <a:latin typeface="Trebuchet MS" panose="020B0603020202020204" pitchFamily="34" charset="0"/>
          <a:ea typeface="+mn-ea"/>
          <a:cs typeface="+mn-cs"/>
        </a:defRPr>
      </a:lvl3pPr>
      <a:lvl4pPr marL="1371600" indent="-228600" algn="l" rtl="0" eaLnBrk="1" fontAlgn="base" hangingPunct="1">
        <a:spcBef>
          <a:spcPts val="400"/>
        </a:spcBef>
        <a:spcAft>
          <a:spcPct val="0"/>
        </a:spcAft>
        <a:buClr>
          <a:srgbClr val="C00000"/>
        </a:buClr>
        <a:buSzPct val="75000"/>
        <a:buFont typeface="Wingdings" pitchFamily="2" charset="2"/>
        <a:buChar char=""/>
        <a:defRPr sz="2000" kern="1200">
          <a:solidFill>
            <a:schemeClr val="tx1"/>
          </a:solidFill>
          <a:latin typeface="Trebuchet MS" panose="020B0603020202020204" pitchFamily="34" charset="0"/>
          <a:ea typeface="+mn-ea"/>
          <a:cs typeface="+mn-cs"/>
        </a:defRPr>
      </a:lvl4pPr>
      <a:lvl5pPr marL="1828800" indent="-228600" algn="l" rtl="0" eaLnBrk="1" fontAlgn="base" hangingPunct="1">
        <a:spcBef>
          <a:spcPts val="400"/>
        </a:spcBef>
        <a:spcAft>
          <a:spcPct val="0"/>
        </a:spcAft>
        <a:buClr>
          <a:srgbClr val="FF0000"/>
        </a:buClr>
        <a:buSzPct val="65000"/>
        <a:buFont typeface="Wingdings" pitchFamily="2" charset="2"/>
        <a:buChar char=""/>
        <a:defRPr sz="2000" kern="1200">
          <a:solidFill>
            <a:schemeClr val="tx1"/>
          </a:solidFill>
          <a:latin typeface="Trebuchet MS" panose="020B0603020202020204"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21"/>
          <p:cNvSpPr>
            <a:spLocks noGrp="1"/>
          </p:cNvSpPr>
          <p:nvPr>
            <p:ph type="title"/>
          </p:nvPr>
        </p:nvSpPr>
        <p:spPr bwMode="auto">
          <a:xfrm>
            <a:off x="812800" y="228600"/>
            <a:ext cx="10871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endParaRPr lang="en-US"/>
          </a:p>
        </p:txBody>
      </p:sp>
      <p:sp>
        <p:nvSpPr>
          <p:cNvPr id="1027" name="Textplatzhalter 12"/>
          <p:cNvSpPr>
            <a:spLocks noGrp="1"/>
          </p:cNvSpPr>
          <p:nvPr>
            <p:ph type="body" idx="1"/>
          </p:nvPr>
        </p:nvSpPr>
        <p:spPr bwMode="auto">
          <a:xfrm>
            <a:off x="817033" y="1600201"/>
            <a:ext cx="10871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4" name="Datumsplatzhalter 13"/>
          <p:cNvSpPr>
            <a:spLocks noGrp="1"/>
          </p:cNvSpPr>
          <p:nvPr>
            <p:ph type="dt" sz="half" idx="2"/>
          </p:nvPr>
        </p:nvSpPr>
        <p:spPr>
          <a:xfrm>
            <a:off x="8128000" y="6248401"/>
            <a:ext cx="3556000" cy="365125"/>
          </a:xfrm>
          <a:prstGeom prst="rect">
            <a:avLst/>
          </a:prstGeom>
        </p:spPr>
        <p:txBody>
          <a:bodyPr vert="horz" anchor="ctr" anchorCtr="0"/>
          <a:lstStyle>
            <a:lvl1pPr algn="l" eaLnBrk="1" fontAlgn="auto" latinLnBrk="0" hangingPunct="1">
              <a:spcBef>
                <a:spcPts val="0"/>
              </a:spcBef>
              <a:spcAft>
                <a:spcPts val="0"/>
              </a:spcAft>
              <a:defRPr kumimoji="0" sz="1400" baseline="0" smtClean="0">
                <a:solidFill>
                  <a:schemeClr val="tx2"/>
                </a:solidFill>
                <a:latin typeface="Trebuchet MS" panose="020B0603020202020204" pitchFamily="34" charset="0"/>
              </a:defRPr>
            </a:lvl1pPr>
          </a:lstStyle>
          <a:p>
            <a:fld id="{2A2CB581-22BB-463A-8E4D-435CFA4EE9CC}" type="datetimeFigureOut">
              <a:rPr lang="de-AT" smtClean="0"/>
              <a:pPr/>
              <a:t>28.02.2025</a:t>
            </a:fld>
            <a:endParaRPr lang="de-AT"/>
          </a:p>
        </p:txBody>
      </p:sp>
      <p:sp>
        <p:nvSpPr>
          <p:cNvPr id="3" name="Fußzeilenplatzhalter 2"/>
          <p:cNvSpPr>
            <a:spLocks noGrp="1"/>
          </p:cNvSpPr>
          <p:nvPr>
            <p:ph type="ftr" sz="quarter" idx="3"/>
          </p:nvPr>
        </p:nvSpPr>
        <p:spPr>
          <a:xfrm>
            <a:off x="814918" y="6248401"/>
            <a:ext cx="7226300" cy="365125"/>
          </a:xfrm>
          <a:prstGeom prst="rect">
            <a:avLst/>
          </a:prstGeom>
        </p:spPr>
        <p:txBody>
          <a:bodyPr vert="horz" anchor="ctr"/>
          <a:lstStyle>
            <a:lvl1pPr algn="r" eaLnBrk="1" fontAlgn="auto" latinLnBrk="0" hangingPunct="1">
              <a:spcBef>
                <a:spcPts val="0"/>
              </a:spcBef>
              <a:spcAft>
                <a:spcPts val="0"/>
              </a:spcAft>
              <a:defRPr kumimoji="0" sz="1400" baseline="0" dirty="0">
                <a:solidFill>
                  <a:schemeClr val="tx2"/>
                </a:solidFill>
                <a:latin typeface="Trebuchet MS" panose="020B0603020202020204" pitchFamily="34" charset="0"/>
              </a:defRPr>
            </a:lvl1pPr>
          </a:lstStyle>
          <a:p>
            <a:endParaRPr lang="de-AT"/>
          </a:p>
        </p:txBody>
      </p:sp>
      <p:sp>
        <p:nvSpPr>
          <p:cNvPr id="7" name="Rechteck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hteck 7"/>
          <p:cNvSpPr/>
          <p:nvPr/>
        </p:nvSpPr>
        <p:spPr>
          <a:xfrm>
            <a:off x="0" y="1279525"/>
            <a:ext cx="711200" cy="228600"/>
          </a:xfrm>
          <a:prstGeom prst="rect">
            <a:avLst/>
          </a:prstGeom>
          <a:solidFill>
            <a:schemeClr val="bg1">
              <a:lumMod val="5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hteck 8"/>
          <p:cNvSpPr/>
          <p:nvPr/>
        </p:nvSpPr>
        <p:spPr>
          <a:xfrm>
            <a:off x="787400" y="1279525"/>
            <a:ext cx="11404600" cy="228600"/>
          </a:xfrm>
          <a:prstGeom prst="rect">
            <a:avLst/>
          </a:prstGeom>
          <a:solidFill>
            <a:srgbClr val="FF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Foliennummernplatzhalter 22"/>
          <p:cNvSpPr>
            <a:spLocks noGrp="1"/>
          </p:cNvSpPr>
          <p:nvPr>
            <p:ph type="sldNum" sz="quarter" idx="4"/>
          </p:nvPr>
        </p:nvSpPr>
        <p:spPr>
          <a:xfrm>
            <a:off x="10893040" y="6248401"/>
            <a:ext cx="790961" cy="365125"/>
          </a:xfrm>
          <a:prstGeom prst="rect">
            <a:avLst/>
          </a:prstGeom>
        </p:spPr>
        <p:txBody>
          <a:bodyPr vert="horz" anchor="ctr" anchorCtr="0">
            <a:normAutofit/>
          </a:bodyPr>
          <a:lstStyle>
            <a:lvl1pPr algn="ctr" eaLnBrk="1" fontAlgn="auto" latinLnBrk="0" hangingPunct="1">
              <a:spcBef>
                <a:spcPts val="0"/>
              </a:spcBef>
              <a:spcAft>
                <a:spcPts val="0"/>
              </a:spcAft>
              <a:defRPr lang="de-AT" sz="1400" b="1" i="1" kern="1200" smtClean="0">
                <a:solidFill>
                  <a:srgbClr val="7F7F7F"/>
                </a:solidFill>
                <a:latin typeface="Trebuchet MS" panose="020B0603020202020204" pitchFamily="34" charset="0"/>
                <a:ea typeface="+mj-ea"/>
                <a:cs typeface="+mj-cs"/>
              </a:defRPr>
            </a:lvl1pPr>
          </a:lstStyle>
          <a:p>
            <a:fld id="{0D6600DE-399E-4D77-A0ED-9F4B5231F06A}" type="slidenum">
              <a:rPr lang="de-AT" smtClean="0"/>
              <a:pPr/>
              <a:t>‹Nr.›</a:t>
            </a:fld>
            <a:endParaRPr lang="de-AT"/>
          </a:p>
        </p:txBody>
      </p:sp>
      <p:pic>
        <p:nvPicPr>
          <p:cNvPr id="1034" name="Grafik 10"/>
          <p:cNvPicPr>
            <a:picLocks noChangeAspect="1"/>
          </p:cNvPicPr>
          <p:nvPr/>
        </p:nvPicPr>
        <p:blipFill>
          <a:blip r:embed="rId14" cstate="print">
            <a:extLst>
              <a:ext uri="{28A0092B-C50C-407E-A947-70E740481C1C}">
                <a14:useLocalDpi xmlns:a14="http://schemas.microsoft.com/office/drawing/2010/main"/>
              </a:ext>
            </a:extLst>
          </a:blip>
          <a:srcRect/>
          <a:stretch/>
        </p:blipFill>
        <p:spPr bwMode="auto">
          <a:xfrm>
            <a:off x="125807" y="812800"/>
            <a:ext cx="46170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21003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rtl="0" eaLnBrk="1" fontAlgn="base" hangingPunct="1">
        <a:spcBef>
          <a:spcPct val="0"/>
        </a:spcBef>
        <a:spcAft>
          <a:spcPct val="0"/>
        </a:spcAft>
        <a:defRPr sz="4200" b="1" i="1" kern="1200">
          <a:solidFill>
            <a:srgbClr val="7F7F7F"/>
          </a:solidFill>
          <a:latin typeface="Trebuchet MS" panose="020B0603020202020204" pitchFamily="34" charset="0"/>
          <a:ea typeface="+mj-ea"/>
          <a:cs typeface="+mj-cs"/>
        </a:defRPr>
      </a:lvl1pPr>
      <a:lvl2pPr algn="l" rtl="0" eaLnBrk="1" fontAlgn="base" hangingPunct="1">
        <a:spcBef>
          <a:spcPct val="0"/>
        </a:spcBef>
        <a:spcAft>
          <a:spcPct val="0"/>
        </a:spcAft>
        <a:defRPr sz="4200" b="1" i="1">
          <a:solidFill>
            <a:srgbClr val="7F7F7F"/>
          </a:solidFill>
          <a:latin typeface="Univers 57 Condensed" pitchFamily="34" charset="0"/>
        </a:defRPr>
      </a:lvl2pPr>
      <a:lvl3pPr algn="l" rtl="0" eaLnBrk="1" fontAlgn="base" hangingPunct="1">
        <a:spcBef>
          <a:spcPct val="0"/>
        </a:spcBef>
        <a:spcAft>
          <a:spcPct val="0"/>
        </a:spcAft>
        <a:defRPr sz="4200" b="1" i="1">
          <a:solidFill>
            <a:srgbClr val="7F7F7F"/>
          </a:solidFill>
          <a:latin typeface="Univers 57 Condensed" pitchFamily="34" charset="0"/>
        </a:defRPr>
      </a:lvl3pPr>
      <a:lvl4pPr algn="l" rtl="0" eaLnBrk="1" fontAlgn="base" hangingPunct="1">
        <a:spcBef>
          <a:spcPct val="0"/>
        </a:spcBef>
        <a:spcAft>
          <a:spcPct val="0"/>
        </a:spcAft>
        <a:defRPr sz="4200" b="1" i="1">
          <a:solidFill>
            <a:srgbClr val="7F7F7F"/>
          </a:solidFill>
          <a:latin typeface="Univers 57 Condensed" pitchFamily="34" charset="0"/>
        </a:defRPr>
      </a:lvl4pPr>
      <a:lvl5pPr algn="l" rtl="0" eaLnBrk="1" fontAlgn="base" hangingPunct="1">
        <a:spcBef>
          <a:spcPct val="0"/>
        </a:spcBef>
        <a:spcAft>
          <a:spcPct val="0"/>
        </a:spcAft>
        <a:defRPr sz="4200" b="1" i="1">
          <a:solidFill>
            <a:srgbClr val="7F7F7F"/>
          </a:solidFill>
          <a:latin typeface="Univers 57 Condensed" pitchFamily="34" charset="0"/>
        </a:defRPr>
      </a:lvl5pPr>
      <a:lvl6pPr marL="457200" algn="l" rtl="0" eaLnBrk="1" fontAlgn="base" hangingPunct="1">
        <a:spcBef>
          <a:spcPct val="0"/>
        </a:spcBef>
        <a:spcAft>
          <a:spcPct val="0"/>
        </a:spcAft>
        <a:defRPr sz="4200" b="1" i="1">
          <a:solidFill>
            <a:srgbClr val="7F7F7F"/>
          </a:solidFill>
          <a:latin typeface="Univers 57 Condensed" pitchFamily="34" charset="0"/>
        </a:defRPr>
      </a:lvl6pPr>
      <a:lvl7pPr marL="914400" algn="l" rtl="0" eaLnBrk="1" fontAlgn="base" hangingPunct="1">
        <a:spcBef>
          <a:spcPct val="0"/>
        </a:spcBef>
        <a:spcAft>
          <a:spcPct val="0"/>
        </a:spcAft>
        <a:defRPr sz="4200" b="1" i="1">
          <a:solidFill>
            <a:srgbClr val="7F7F7F"/>
          </a:solidFill>
          <a:latin typeface="Univers 57 Condensed" pitchFamily="34" charset="0"/>
        </a:defRPr>
      </a:lvl7pPr>
      <a:lvl8pPr marL="1371600" algn="l" rtl="0" eaLnBrk="1" fontAlgn="base" hangingPunct="1">
        <a:spcBef>
          <a:spcPct val="0"/>
        </a:spcBef>
        <a:spcAft>
          <a:spcPct val="0"/>
        </a:spcAft>
        <a:defRPr sz="4200" b="1" i="1">
          <a:solidFill>
            <a:srgbClr val="7F7F7F"/>
          </a:solidFill>
          <a:latin typeface="Univers 57 Condensed" pitchFamily="34" charset="0"/>
        </a:defRPr>
      </a:lvl8pPr>
      <a:lvl9pPr marL="1828800" algn="l" rtl="0" eaLnBrk="1" fontAlgn="base" hangingPunct="1">
        <a:spcBef>
          <a:spcPct val="0"/>
        </a:spcBef>
        <a:spcAft>
          <a:spcPct val="0"/>
        </a:spcAft>
        <a:defRPr sz="4200" b="1" i="1">
          <a:solidFill>
            <a:srgbClr val="7F7F7F"/>
          </a:solidFill>
          <a:latin typeface="Univers 57 Condensed" pitchFamily="34" charset="0"/>
        </a:defRPr>
      </a:lvl9pPr>
    </p:titleStyle>
    <p:bodyStyle>
      <a:lvl1pPr marL="319088" indent="-319088" algn="l" rtl="0" eaLnBrk="1" fontAlgn="base" hangingPunct="1">
        <a:spcBef>
          <a:spcPts val="700"/>
        </a:spcBef>
        <a:spcAft>
          <a:spcPct val="0"/>
        </a:spcAft>
        <a:buClr>
          <a:srgbClr val="C00000"/>
        </a:buClr>
        <a:buSzPct val="60000"/>
        <a:buFont typeface="Wingdings" pitchFamily="2" charset="2"/>
        <a:buChar char=""/>
        <a:defRPr sz="2900" kern="1200">
          <a:solidFill>
            <a:schemeClr val="tx1"/>
          </a:solidFill>
          <a:latin typeface="Trebuchet MS" panose="020B0603020202020204" pitchFamily="34" charset="0"/>
          <a:ea typeface="+mn-ea"/>
          <a:cs typeface="+mn-cs"/>
        </a:defRPr>
      </a:lvl1pPr>
      <a:lvl2pPr marL="639763" indent="-273050" algn="l" rtl="0" eaLnBrk="1" fontAlgn="base" hangingPunct="1">
        <a:spcBef>
          <a:spcPts val="550"/>
        </a:spcBef>
        <a:spcAft>
          <a:spcPct val="0"/>
        </a:spcAft>
        <a:buClr>
          <a:srgbClr val="FF0000"/>
        </a:buClr>
        <a:buSzPct val="70000"/>
        <a:buFont typeface="Wingdings 2" pitchFamily="18" charset="2"/>
        <a:buChar char=""/>
        <a:defRPr sz="2600" kern="1200">
          <a:solidFill>
            <a:schemeClr val="tx1"/>
          </a:solidFill>
          <a:latin typeface="Trebuchet MS" panose="020B0603020202020204" pitchFamily="34" charset="0"/>
          <a:ea typeface="+mn-ea"/>
          <a:cs typeface="+mn-cs"/>
        </a:defRPr>
      </a:lvl2pPr>
      <a:lvl3pPr marL="914400" indent="-228600" algn="l" rtl="0" eaLnBrk="1" fontAlgn="base" hangingPunct="1">
        <a:spcBef>
          <a:spcPts val="500"/>
        </a:spcBef>
        <a:spcAft>
          <a:spcPct val="0"/>
        </a:spcAft>
        <a:buClr>
          <a:srgbClr val="7F7F7F"/>
        </a:buClr>
        <a:buSzPct val="75000"/>
        <a:buFont typeface="Wingdings" pitchFamily="2" charset="2"/>
        <a:buChar char=""/>
        <a:defRPr sz="2300" kern="1200">
          <a:solidFill>
            <a:schemeClr val="tx1"/>
          </a:solidFill>
          <a:latin typeface="Trebuchet MS" panose="020B0603020202020204" pitchFamily="34" charset="0"/>
          <a:ea typeface="+mn-ea"/>
          <a:cs typeface="+mn-cs"/>
        </a:defRPr>
      </a:lvl3pPr>
      <a:lvl4pPr marL="1371600" indent="-228600" algn="l" rtl="0" eaLnBrk="1" fontAlgn="base" hangingPunct="1">
        <a:spcBef>
          <a:spcPts val="400"/>
        </a:spcBef>
        <a:spcAft>
          <a:spcPct val="0"/>
        </a:spcAft>
        <a:buClr>
          <a:srgbClr val="C00000"/>
        </a:buClr>
        <a:buSzPct val="75000"/>
        <a:buFont typeface="Wingdings" pitchFamily="2" charset="2"/>
        <a:buChar char=""/>
        <a:defRPr sz="2000" kern="1200">
          <a:solidFill>
            <a:schemeClr val="tx1"/>
          </a:solidFill>
          <a:latin typeface="Trebuchet MS" panose="020B0603020202020204" pitchFamily="34" charset="0"/>
          <a:ea typeface="+mn-ea"/>
          <a:cs typeface="+mn-cs"/>
        </a:defRPr>
      </a:lvl4pPr>
      <a:lvl5pPr marL="1828800" indent="-228600" algn="l" rtl="0" eaLnBrk="1" fontAlgn="base" hangingPunct="1">
        <a:spcBef>
          <a:spcPts val="400"/>
        </a:spcBef>
        <a:spcAft>
          <a:spcPct val="0"/>
        </a:spcAft>
        <a:buClr>
          <a:srgbClr val="FF0000"/>
        </a:buClr>
        <a:buSzPct val="65000"/>
        <a:buFont typeface="Wingdings" pitchFamily="2" charset="2"/>
        <a:buChar char=""/>
        <a:defRPr sz="2000" kern="1200">
          <a:solidFill>
            <a:schemeClr val="tx1"/>
          </a:solidFill>
          <a:latin typeface="Trebuchet MS" panose="020B0603020202020204"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38.jpe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www.bundesfeuerwehrverband.at/" TargetMode="External"/><Relationship Id="rId7" Type="http://schemas.openxmlformats.org/officeDocument/2006/relationships/hyperlink" Target="https://fwlink.at/i6cz"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mailto:office@feuerwehr.or.a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a:t>ÖBFV-Info E-32</a:t>
            </a:r>
            <a:br>
              <a:rPr lang="de-DE"/>
            </a:br>
            <a:br>
              <a:rPr lang="de-DE"/>
            </a:br>
            <a:r>
              <a:rPr lang="de-DE"/>
              <a:t>Photovoltaikanlagen und deren Speicheranlagen</a:t>
            </a:r>
          </a:p>
        </p:txBody>
      </p:sp>
      <p:sp>
        <p:nvSpPr>
          <p:cNvPr id="3" name="Untertitel 2"/>
          <p:cNvSpPr>
            <a:spLocks noGrp="1"/>
          </p:cNvSpPr>
          <p:nvPr>
            <p:ph type="subTitle" idx="1"/>
          </p:nvPr>
        </p:nvSpPr>
        <p:spPr/>
        <p:txBody>
          <a:bodyPr/>
          <a:lstStyle/>
          <a:p>
            <a:r>
              <a:rPr lang="de-DE"/>
              <a:t>Einsatzmaßnahmen und Erläuterungen</a:t>
            </a:r>
          </a:p>
        </p:txBody>
      </p:sp>
      <p:sp>
        <p:nvSpPr>
          <p:cNvPr id="4" name="Textfeld 3">
            <a:extLst>
              <a:ext uri="{FF2B5EF4-FFF2-40B4-BE49-F238E27FC236}">
                <a16:creationId xmlns:a16="http://schemas.microsoft.com/office/drawing/2014/main" id="{ED6DCC40-1D05-75DD-93BE-BACD2C1EF232}"/>
              </a:ext>
            </a:extLst>
          </p:cNvPr>
          <p:cNvSpPr txBox="1"/>
          <p:nvPr/>
        </p:nvSpPr>
        <p:spPr>
          <a:xfrm>
            <a:off x="136186" y="6140112"/>
            <a:ext cx="2490281" cy="461665"/>
          </a:xfrm>
          <a:prstGeom prst="rect">
            <a:avLst/>
          </a:prstGeom>
          <a:noFill/>
        </p:spPr>
        <p:txBody>
          <a:bodyPr wrap="square" rtlCol="0">
            <a:spAutoFit/>
          </a:bodyPr>
          <a:lstStyle/>
          <a:p>
            <a:r>
              <a:rPr lang="de-AT" sz="1200" dirty="0">
                <a:solidFill>
                  <a:schemeClr val="bg1"/>
                </a:solidFill>
                <a:latin typeface="Trebuchet MS" panose="020B0603020202020204" pitchFamily="34" charset="0"/>
              </a:rPr>
              <a:t>Version 1 </a:t>
            </a:r>
          </a:p>
          <a:p>
            <a:r>
              <a:rPr lang="de-AT" sz="1200" dirty="0">
                <a:solidFill>
                  <a:schemeClr val="bg1"/>
                </a:solidFill>
                <a:latin typeface="Trebuchet MS" panose="020B0603020202020204" pitchFamily="34" charset="0"/>
              </a:rPr>
              <a:t>Stand</a:t>
            </a:r>
            <a:r>
              <a:rPr lang="de-AT" sz="1200">
                <a:solidFill>
                  <a:schemeClr val="bg1"/>
                </a:solidFill>
                <a:latin typeface="Trebuchet MS" panose="020B0603020202020204" pitchFamily="34" charset="0"/>
              </a:rPr>
              <a:t>: 28.02.2025</a:t>
            </a:r>
            <a:endParaRPr lang="de-AT" sz="12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2435590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Beispiele von PV-Anlagen</a:t>
            </a:r>
            <a:endParaRPr lang="de-DE"/>
          </a:p>
        </p:txBody>
      </p:sp>
      <p:pic>
        <p:nvPicPr>
          <p:cNvPr id="9" name="Inhaltsplatzhalter 8" descr="Ein Bild, das draußen, Himmel, Gebäude, Wolke enthält.&#10;&#10;Automatisch generierte Beschreibung"/>
          <p:cNvPicPr>
            <a:picLocks noGrp="1"/>
          </p:cNvPicPr>
          <p:nvPr>
            <p:ph sz="quarter" idx="1"/>
          </p:nvPr>
        </p:nvPicPr>
        <p:blipFill rotWithShape="1">
          <a:blip r:embed="rId3" cstate="print">
            <a:extLst>
              <a:ext uri="{28A0092B-C50C-407E-A947-70E740481C1C}">
                <a14:useLocalDpi xmlns:a14="http://schemas.microsoft.com/office/drawing/2010/main"/>
              </a:ext>
            </a:extLst>
          </a:blip>
          <a:srcRect/>
          <a:stretch/>
        </p:blipFill>
        <p:spPr bwMode="auto">
          <a:xfrm>
            <a:off x="812800" y="2488435"/>
            <a:ext cx="5181600" cy="277330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0" name="Inhaltsplatzhalter 9" descr="Ein Bild, das draußen, Städtebau, Luftfotografie, Luftbild enthält.&#10;&#10;Automatisch generierte Beschreibung"/>
          <p:cNvPicPr>
            <a:picLocks noGrp="1"/>
          </p:cNvPicPr>
          <p:nvPr>
            <p:ph sz="quarter" idx="2"/>
          </p:nvPr>
        </p:nvPicPr>
        <p:blipFill>
          <a:blip r:embed="rId4" cstate="print">
            <a:extLst>
              <a:ext uri="{28A0092B-C50C-407E-A947-70E740481C1C}">
                <a14:useLocalDpi xmlns:a14="http://schemas.microsoft.com/office/drawing/2010/main"/>
              </a:ext>
            </a:extLst>
          </a:blip>
          <a:stretch>
            <a:fillRect/>
          </a:stretch>
        </p:blipFill>
        <p:spPr>
          <a:xfrm>
            <a:off x="6459538" y="1931988"/>
            <a:ext cx="5181600" cy="3886200"/>
          </a:xfrm>
          <a:prstGeom prst="rect">
            <a:avLst/>
          </a:prstGeom>
          <a:ln>
            <a:noFill/>
          </a:ln>
          <a:effectLst>
            <a:outerShdw blurRad="190500" algn="tl" rotWithShape="0">
              <a:srgbClr val="000000">
                <a:alpha val="70000"/>
              </a:srgbClr>
            </a:outerShdw>
          </a:effectLst>
        </p:spPr>
      </p:pic>
      <p:sp>
        <p:nvSpPr>
          <p:cNvPr id="3" name="Textfeld 2">
            <a:extLst>
              <a:ext uri="{FF2B5EF4-FFF2-40B4-BE49-F238E27FC236}">
                <a16:creationId xmlns:a16="http://schemas.microsoft.com/office/drawing/2014/main" id="{5B27C4F8-E02B-08BE-E1AF-6E6CD6F8169D}"/>
              </a:ext>
            </a:extLst>
          </p:cNvPr>
          <p:cNvSpPr txBox="1"/>
          <p:nvPr/>
        </p:nvSpPr>
        <p:spPr>
          <a:xfrm>
            <a:off x="919843" y="5431971"/>
            <a:ext cx="4887686" cy="230832"/>
          </a:xfrm>
          <a:prstGeom prst="rect">
            <a:avLst/>
          </a:prstGeom>
          <a:noFill/>
        </p:spPr>
        <p:txBody>
          <a:bodyPr wrap="square" rtlCol="0">
            <a:spAutoFit/>
          </a:bodyPr>
          <a:lstStyle/>
          <a:p>
            <a:pPr algn="ctr"/>
            <a:r>
              <a:rPr lang="de-DE" sz="900" b="0" i="1" u="none" strike="noStrike" baseline="0">
                <a:solidFill>
                  <a:srgbClr val="355268"/>
                </a:solidFill>
                <a:latin typeface="Trebuchet MS" panose="020B0603020202020204" pitchFamily="34" charset="0"/>
              </a:rPr>
              <a:t>Abbildung 3: PV-Anlage auf privaten Häusern </a:t>
            </a:r>
            <a:endParaRPr lang="de-AT" sz="900"/>
          </a:p>
        </p:txBody>
      </p:sp>
      <p:sp>
        <p:nvSpPr>
          <p:cNvPr id="4" name="Textfeld 3">
            <a:extLst>
              <a:ext uri="{FF2B5EF4-FFF2-40B4-BE49-F238E27FC236}">
                <a16:creationId xmlns:a16="http://schemas.microsoft.com/office/drawing/2014/main" id="{F368E250-6CA4-6E0B-AECD-52A8AD7986C6}"/>
              </a:ext>
            </a:extLst>
          </p:cNvPr>
          <p:cNvSpPr txBox="1"/>
          <p:nvPr/>
        </p:nvSpPr>
        <p:spPr>
          <a:xfrm rot="16200000">
            <a:off x="10922001" y="5225887"/>
            <a:ext cx="2075543" cy="215444"/>
          </a:xfrm>
          <a:prstGeom prst="rect">
            <a:avLst/>
          </a:prstGeom>
          <a:noFill/>
        </p:spPr>
        <p:txBody>
          <a:bodyPr wrap="square" rtlCol="0">
            <a:spAutoFit/>
          </a:bodyPr>
          <a:lstStyle/>
          <a:p>
            <a:r>
              <a:rPr lang="de-DE" sz="800" b="0" i="1" u="none" strike="noStrike" baseline="0">
                <a:solidFill>
                  <a:srgbClr val="355268"/>
                </a:solidFill>
                <a:latin typeface="Trebuchet MS" panose="020B0603020202020204" pitchFamily="34" charset="0"/>
              </a:rPr>
              <a:t>© Fronius</a:t>
            </a:r>
            <a:endParaRPr lang="de-AT" sz="800"/>
          </a:p>
        </p:txBody>
      </p:sp>
      <p:sp>
        <p:nvSpPr>
          <p:cNvPr id="5" name="Textfeld 4">
            <a:extLst>
              <a:ext uri="{FF2B5EF4-FFF2-40B4-BE49-F238E27FC236}">
                <a16:creationId xmlns:a16="http://schemas.microsoft.com/office/drawing/2014/main" id="{ABEB65AD-D6FB-2E42-FEA9-EFB0E9A7086A}"/>
              </a:ext>
            </a:extLst>
          </p:cNvPr>
          <p:cNvSpPr txBox="1"/>
          <p:nvPr/>
        </p:nvSpPr>
        <p:spPr>
          <a:xfrm>
            <a:off x="6606495" y="5910943"/>
            <a:ext cx="4887686" cy="230832"/>
          </a:xfrm>
          <a:prstGeom prst="rect">
            <a:avLst/>
          </a:prstGeom>
          <a:noFill/>
        </p:spPr>
        <p:txBody>
          <a:bodyPr wrap="square" rtlCol="0">
            <a:spAutoFit/>
          </a:bodyPr>
          <a:lstStyle/>
          <a:p>
            <a:pPr algn="ctr"/>
            <a:r>
              <a:rPr lang="de-DE" sz="900" b="0" i="1" u="none" strike="noStrike" baseline="0">
                <a:solidFill>
                  <a:srgbClr val="355268"/>
                </a:solidFill>
                <a:latin typeface="Trebuchet MS" panose="020B0603020202020204" pitchFamily="34" charset="0"/>
              </a:rPr>
              <a:t>Abbildung 4: </a:t>
            </a:r>
            <a:r>
              <a:rPr lang="de-AT" sz="900" b="0" i="1" u="none" strike="noStrike" baseline="0">
                <a:solidFill>
                  <a:srgbClr val="355268"/>
                </a:solidFill>
                <a:latin typeface="Trebuchet MS" panose="020B0603020202020204" pitchFamily="34" charset="0"/>
              </a:rPr>
              <a:t>Anlage auf Industrieobjekten </a:t>
            </a:r>
            <a:endParaRPr lang="de-AT" sz="900"/>
          </a:p>
        </p:txBody>
      </p:sp>
    </p:spTree>
    <p:extLst>
      <p:ext uri="{BB962C8B-B14F-4D97-AF65-F5344CB8AC3E}">
        <p14:creationId xmlns:p14="http://schemas.microsoft.com/office/powerpoint/2010/main" val="3715171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Beispiele von PV-Anlagen</a:t>
            </a:r>
            <a:endParaRPr lang="de-DE"/>
          </a:p>
        </p:txBody>
      </p:sp>
      <p:pic>
        <p:nvPicPr>
          <p:cNvPr id="5" name="Inhaltsplatzhalter 4" descr="Ein Bild, das Wolke, draußen, Himmel, Solarenergie enthält.&#10;&#10;Automatisch generierte Beschreibung"/>
          <p:cNvPicPr>
            <a:picLocks noGrp="1"/>
          </p:cNvPicPr>
          <p:nvPr>
            <p:ph sz="quarter" idx="1"/>
          </p:nvPr>
        </p:nvPicPr>
        <p:blipFill>
          <a:blip r:embed="rId3" cstate="print">
            <a:extLst>
              <a:ext uri="{28A0092B-C50C-407E-A947-70E740481C1C}">
                <a14:useLocalDpi xmlns:a14="http://schemas.microsoft.com/office/drawing/2010/main"/>
              </a:ext>
            </a:extLst>
          </a:blip>
          <a:stretch>
            <a:fillRect/>
          </a:stretch>
        </p:blipFill>
        <p:spPr>
          <a:xfrm>
            <a:off x="508000" y="1931986"/>
            <a:ext cx="5181600" cy="3886200"/>
          </a:xfrm>
          <a:prstGeom prst="rect">
            <a:avLst/>
          </a:prstGeom>
          <a:ln>
            <a:noFill/>
          </a:ln>
          <a:effectLst>
            <a:outerShdw blurRad="190500" algn="tl" rotWithShape="0">
              <a:srgbClr val="000000">
                <a:alpha val="70000"/>
              </a:srgbClr>
            </a:outerShdw>
          </a:effectLst>
        </p:spPr>
      </p:pic>
      <p:pic>
        <p:nvPicPr>
          <p:cNvPr id="6" name="Inhaltsplatzhalter 5" descr="Ein Bild, das draußen, Straße, Himmel, Wolke enthält.&#10;&#10;Automatisch generierte Beschreibung"/>
          <p:cNvPicPr>
            <a:picLocks noGrp="1"/>
          </p:cNvPicPr>
          <p:nvPr>
            <p:ph sz="quarter" idx="2"/>
          </p:nvPr>
        </p:nvPicPr>
        <p:blipFill>
          <a:blip r:embed="rId4" cstate="print">
            <a:extLst>
              <a:ext uri="{28A0092B-C50C-407E-A947-70E740481C1C}">
                <a14:useLocalDpi xmlns:a14="http://schemas.microsoft.com/office/drawing/2010/main"/>
              </a:ext>
            </a:extLst>
          </a:blip>
          <a:stretch>
            <a:fillRect/>
          </a:stretch>
        </p:blipFill>
        <p:spPr bwMode="auto">
          <a:xfrm>
            <a:off x="6248400" y="1931987"/>
            <a:ext cx="5519057" cy="3886200"/>
          </a:xfrm>
          <a:prstGeom prst="rect">
            <a:avLst/>
          </a:prstGeom>
          <a:ln>
            <a:noFill/>
          </a:ln>
          <a:effectLst>
            <a:outerShdw blurRad="190500" algn="tl" rotWithShape="0">
              <a:srgbClr val="000000">
                <a:alpha val="70000"/>
              </a:srgbClr>
            </a:outerShdw>
          </a:effectLst>
        </p:spPr>
      </p:pic>
      <p:sp>
        <p:nvSpPr>
          <p:cNvPr id="4" name="Textfeld 3">
            <a:extLst>
              <a:ext uri="{FF2B5EF4-FFF2-40B4-BE49-F238E27FC236}">
                <a16:creationId xmlns:a16="http://schemas.microsoft.com/office/drawing/2014/main" id="{2DFBE582-3B3F-DCA8-D77E-A867E2E47749}"/>
              </a:ext>
            </a:extLst>
          </p:cNvPr>
          <p:cNvSpPr txBox="1"/>
          <p:nvPr/>
        </p:nvSpPr>
        <p:spPr>
          <a:xfrm>
            <a:off x="1346200" y="5967856"/>
            <a:ext cx="3505200" cy="2308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5: PV-Anlagen auf Verkehrsflächen </a:t>
            </a:r>
            <a:endParaRPr lang="de-AT" sz="900"/>
          </a:p>
        </p:txBody>
      </p:sp>
      <p:sp>
        <p:nvSpPr>
          <p:cNvPr id="8" name="Textfeld 7">
            <a:extLst>
              <a:ext uri="{FF2B5EF4-FFF2-40B4-BE49-F238E27FC236}">
                <a16:creationId xmlns:a16="http://schemas.microsoft.com/office/drawing/2014/main" id="{41E74D07-C86B-AE61-CED9-325FA37588D4}"/>
              </a:ext>
            </a:extLst>
          </p:cNvPr>
          <p:cNvSpPr txBox="1"/>
          <p:nvPr/>
        </p:nvSpPr>
        <p:spPr>
          <a:xfrm>
            <a:off x="6096000" y="5967856"/>
            <a:ext cx="6096000" cy="230832"/>
          </a:xfrm>
          <a:prstGeom prst="rect">
            <a:avLst/>
          </a:prstGeom>
          <a:noFill/>
        </p:spPr>
        <p:txBody>
          <a:bodyPr wrap="square">
            <a:spAutoFit/>
          </a:bodyPr>
          <a:lstStyle/>
          <a:p>
            <a:pPr algn="ctr"/>
            <a:r>
              <a:rPr lang="de-AT" sz="900" b="0" i="1" u="none" strike="noStrike" baseline="0">
                <a:solidFill>
                  <a:srgbClr val="355268"/>
                </a:solidFill>
                <a:latin typeface="Trebuchet MS" panose="020B0603020202020204" pitchFamily="34" charset="0"/>
              </a:rPr>
              <a:t>Abbildung 6: PV-Lärmschutzwand </a:t>
            </a:r>
            <a:endParaRPr lang="de-AT" sz="900"/>
          </a:p>
        </p:txBody>
      </p:sp>
      <p:sp>
        <p:nvSpPr>
          <p:cNvPr id="10" name="Textfeld 9">
            <a:extLst>
              <a:ext uri="{FF2B5EF4-FFF2-40B4-BE49-F238E27FC236}">
                <a16:creationId xmlns:a16="http://schemas.microsoft.com/office/drawing/2014/main" id="{309EA068-7AC7-14AB-F6C8-D76F4C7D422F}"/>
              </a:ext>
            </a:extLst>
          </p:cNvPr>
          <p:cNvSpPr txBox="1"/>
          <p:nvPr/>
        </p:nvSpPr>
        <p:spPr>
          <a:xfrm rot="16200000">
            <a:off x="11022865" y="4878613"/>
            <a:ext cx="1854422" cy="215444"/>
          </a:xfrm>
          <a:prstGeom prst="rect">
            <a:avLst/>
          </a:prstGeom>
          <a:noFill/>
        </p:spPr>
        <p:txBody>
          <a:bodyPr wrap="square">
            <a:spAutoFit/>
          </a:bodyPr>
          <a:lstStyle/>
          <a:p>
            <a:r>
              <a:rPr lang="de-AT" sz="800" b="0" i="1" u="none" strike="noStrike" baseline="0">
                <a:solidFill>
                  <a:srgbClr val="355268"/>
                </a:solidFill>
                <a:latin typeface="Trebuchet MS" panose="020B0603020202020204" pitchFamily="34" charset="0"/>
              </a:rPr>
              <a:t>©</a:t>
            </a:r>
            <a:r>
              <a:rPr lang="de-AT" sz="800" i="1">
                <a:solidFill>
                  <a:srgbClr val="355268"/>
                </a:solidFill>
                <a:latin typeface="Trebuchet MS" panose="020B0603020202020204" pitchFamily="34" charset="0"/>
              </a:rPr>
              <a:t> </a:t>
            </a:r>
            <a:r>
              <a:rPr lang="de-AT" sz="800" b="0" i="1" u="none" strike="noStrike" baseline="0" err="1">
                <a:solidFill>
                  <a:srgbClr val="355268"/>
                </a:solidFill>
                <a:latin typeface="Trebuchet MS" panose="020B0603020202020204" pitchFamily="34" charset="0"/>
              </a:rPr>
              <a:t>maryanaserdynska</a:t>
            </a:r>
            <a:r>
              <a:rPr lang="de-AT" sz="800" b="0" i="1" u="none" strike="noStrike" baseline="0">
                <a:solidFill>
                  <a:srgbClr val="355268"/>
                </a:solidFill>
                <a:latin typeface="Trebuchet MS" panose="020B0603020202020204" pitchFamily="34" charset="0"/>
              </a:rPr>
              <a:t> - freepik.com </a:t>
            </a:r>
            <a:endParaRPr lang="de-AT" sz="800"/>
          </a:p>
        </p:txBody>
      </p:sp>
      <p:sp>
        <p:nvSpPr>
          <p:cNvPr id="11" name="Textfeld 10">
            <a:extLst>
              <a:ext uri="{FF2B5EF4-FFF2-40B4-BE49-F238E27FC236}">
                <a16:creationId xmlns:a16="http://schemas.microsoft.com/office/drawing/2014/main" id="{FF477B99-D886-7703-6181-A1E33D9509B9}"/>
              </a:ext>
            </a:extLst>
          </p:cNvPr>
          <p:cNvSpPr txBox="1"/>
          <p:nvPr/>
        </p:nvSpPr>
        <p:spPr>
          <a:xfrm rot="16200000">
            <a:off x="4877798" y="4878614"/>
            <a:ext cx="1854422" cy="215444"/>
          </a:xfrm>
          <a:prstGeom prst="rect">
            <a:avLst/>
          </a:prstGeom>
          <a:noFill/>
        </p:spPr>
        <p:txBody>
          <a:bodyPr wrap="square">
            <a:spAutoFit/>
          </a:bodyPr>
          <a:lstStyle/>
          <a:p>
            <a:r>
              <a:rPr lang="de-AT" sz="800" b="0" i="1" u="none" strike="noStrike" baseline="0">
                <a:solidFill>
                  <a:srgbClr val="355268"/>
                </a:solidFill>
                <a:latin typeface="Trebuchet MS" panose="020B0603020202020204" pitchFamily="34" charset="0"/>
              </a:rPr>
              <a:t>©</a:t>
            </a:r>
            <a:r>
              <a:rPr lang="de-AT" sz="800" i="1">
                <a:solidFill>
                  <a:srgbClr val="355268"/>
                </a:solidFill>
                <a:latin typeface="Trebuchet MS" panose="020B0603020202020204" pitchFamily="34" charset="0"/>
              </a:rPr>
              <a:t> </a:t>
            </a:r>
            <a:r>
              <a:rPr lang="de-DE" sz="800" b="0" i="1" u="none" strike="noStrike" baseline="0" err="1">
                <a:solidFill>
                  <a:srgbClr val="355268"/>
                </a:solidFill>
                <a:latin typeface="Trebuchet MS" panose="020B0603020202020204" pitchFamily="34" charset="0"/>
              </a:rPr>
              <a:t>Hochenegger</a:t>
            </a:r>
            <a:endParaRPr lang="de-AT" sz="800"/>
          </a:p>
        </p:txBody>
      </p:sp>
    </p:spTree>
    <p:extLst>
      <p:ext uri="{BB962C8B-B14F-4D97-AF65-F5344CB8AC3E}">
        <p14:creationId xmlns:p14="http://schemas.microsoft.com/office/powerpoint/2010/main" val="873929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Beispiele von PV-Anlagen</a:t>
            </a:r>
            <a:endParaRPr lang="de-DE"/>
          </a:p>
        </p:txBody>
      </p:sp>
      <p:pic>
        <p:nvPicPr>
          <p:cNvPr id="7" name="Inhaltsplatzhalter 6" descr="C:\Users\gerhard.vogler\AppData\Local\Microsoft\Windows\INetCache\Content.Word\Landwirtschaft.jpg"/>
          <p:cNvPicPr>
            <a:picLocks noGrp="1"/>
          </p:cNvPicPr>
          <p:nvPr>
            <p:ph sz="quarter" idx="1"/>
          </p:nvPr>
        </p:nvPicPr>
        <p:blipFill>
          <a:blip r:embed="rId3" cstate="print">
            <a:extLst>
              <a:ext uri="{28A0092B-C50C-407E-A947-70E740481C1C}">
                <a14:useLocalDpi xmlns:a14="http://schemas.microsoft.com/office/drawing/2010/main"/>
              </a:ext>
            </a:extLst>
          </a:blip>
          <a:srcRect/>
          <a:stretch>
            <a:fillRect/>
          </a:stretch>
        </p:blipFill>
        <p:spPr bwMode="auto">
          <a:xfrm>
            <a:off x="353786" y="2071050"/>
            <a:ext cx="5570424" cy="3455675"/>
          </a:xfrm>
          <a:prstGeom prst="rect">
            <a:avLst/>
          </a:prstGeom>
          <a:ln>
            <a:noFill/>
          </a:ln>
          <a:effectLst>
            <a:outerShdw blurRad="190500" algn="tl" rotWithShape="0">
              <a:srgbClr val="000000">
                <a:alpha val="70000"/>
              </a:srgbClr>
            </a:outerShdw>
          </a:effectLst>
        </p:spPr>
      </p:pic>
      <p:pic>
        <p:nvPicPr>
          <p:cNvPr id="8" name="Inhaltsplatzhalter 7" descr="Ein Bild, das Wolke, Himmel, draußen, Fenster enthält.&#10;&#10;Automatisch generierte Beschreibung">
            <a:extLst>
              <a:ext uri="{FF2B5EF4-FFF2-40B4-BE49-F238E27FC236}">
                <a16:creationId xmlns:a16="http://schemas.microsoft.com/office/drawing/2014/main" id="{95199BE5-542A-0B25-6A57-D79BDD1FD77A}"/>
              </a:ext>
            </a:extLst>
          </p:cNvPr>
          <p:cNvPicPr>
            <a:picLocks noGrp="1"/>
          </p:cNvPicPr>
          <p:nvPr>
            <p:ph sz="quarter" idx="2"/>
          </p:nvPr>
        </p:nvPicPr>
        <p:blipFill>
          <a:blip r:embed="rId4" cstate="print">
            <a:extLst>
              <a:ext uri="{28A0092B-C50C-407E-A947-70E740481C1C}">
                <a14:useLocalDpi xmlns:a14="http://schemas.microsoft.com/office/drawing/2010/main"/>
              </a:ext>
            </a:extLst>
          </a:blip>
          <a:stretch>
            <a:fillRect/>
          </a:stretch>
        </p:blipFill>
        <p:spPr bwMode="auto">
          <a:xfrm>
            <a:off x="6590167" y="2071049"/>
            <a:ext cx="5181600" cy="3455675"/>
          </a:xfrm>
          <a:prstGeom prst="rect">
            <a:avLst/>
          </a:prstGeom>
          <a:ln>
            <a:noFill/>
          </a:ln>
          <a:effectLst>
            <a:outerShdw blurRad="190500" algn="tl" rotWithShape="0">
              <a:srgbClr val="000000">
                <a:alpha val="70000"/>
              </a:srgbClr>
            </a:outerShdw>
          </a:effectLst>
        </p:spPr>
      </p:pic>
      <p:sp>
        <p:nvSpPr>
          <p:cNvPr id="6" name="Textfeld 5">
            <a:extLst>
              <a:ext uri="{FF2B5EF4-FFF2-40B4-BE49-F238E27FC236}">
                <a16:creationId xmlns:a16="http://schemas.microsoft.com/office/drawing/2014/main" id="{222FAD62-93EC-5DEB-AC49-5133E81DCC2B}"/>
              </a:ext>
            </a:extLst>
          </p:cNvPr>
          <p:cNvSpPr txBox="1"/>
          <p:nvPr/>
        </p:nvSpPr>
        <p:spPr>
          <a:xfrm rot="16200000">
            <a:off x="5368017" y="4817460"/>
            <a:ext cx="1455966" cy="215444"/>
          </a:xfrm>
          <a:prstGeom prst="rect">
            <a:avLst/>
          </a:prstGeom>
          <a:noFill/>
        </p:spPr>
        <p:txBody>
          <a:bodyPr wrap="square">
            <a:spAutoFit/>
          </a:bodyPr>
          <a:lstStyle>
            <a:defPPr>
              <a:defRPr lang="de-DE"/>
            </a:defPPr>
            <a:lvl1pPr>
              <a:defRPr sz="800" b="0" i="1" u="none" strike="noStrike" baseline="0">
                <a:solidFill>
                  <a:srgbClr val="355268"/>
                </a:solidFill>
                <a:latin typeface="Trebuchet MS" panose="020B0603020202020204" pitchFamily="34" charset="0"/>
              </a:defRPr>
            </a:lvl1pPr>
          </a:lstStyle>
          <a:p>
            <a:r>
              <a:rPr lang="de-AT"/>
              <a:t>© Gerhard Vogler</a:t>
            </a:r>
          </a:p>
        </p:txBody>
      </p:sp>
      <p:sp>
        <p:nvSpPr>
          <p:cNvPr id="9" name="Textfeld 8">
            <a:extLst>
              <a:ext uri="{FF2B5EF4-FFF2-40B4-BE49-F238E27FC236}">
                <a16:creationId xmlns:a16="http://schemas.microsoft.com/office/drawing/2014/main" id="{222FAD62-93EC-5DEB-AC49-5133E81DCC2B}"/>
              </a:ext>
            </a:extLst>
          </p:cNvPr>
          <p:cNvSpPr txBox="1"/>
          <p:nvPr/>
        </p:nvSpPr>
        <p:spPr>
          <a:xfrm rot="16200000">
            <a:off x="11010612" y="4676564"/>
            <a:ext cx="1737755" cy="215444"/>
          </a:xfrm>
          <a:prstGeom prst="rect">
            <a:avLst/>
          </a:prstGeom>
          <a:noFill/>
        </p:spPr>
        <p:txBody>
          <a:bodyPr wrap="square" rtlCol="0">
            <a:spAutoFit/>
          </a:bodyPr>
          <a:lstStyle/>
          <a:p>
            <a:r>
              <a:rPr lang="de-AT" sz="800" i="1">
                <a:solidFill>
                  <a:srgbClr val="355268"/>
                </a:solidFill>
                <a:latin typeface="Trebuchet MS" panose="020B0603020202020204" pitchFamily="34" charset="0"/>
              </a:rPr>
              <a:t>© Ansarrio - freepik.com  </a:t>
            </a:r>
          </a:p>
        </p:txBody>
      </p:sp>
      <p:sp>
        <p:nvSpPr>
          <p:cNvPr id="4" name="Textfeld 3">
            <a:extLst>
              <a:ext uri="{FF2B5EF4-FFF2-40B4-BE49-F238E27FC236}">
                <a16:creationId xmlns:a16="http://schemas.microsoft.com/office/drawing/2014/main" id="{77355B51-9992-CE5C-D198-1CD3FCD6D9E2}"/>
              </a:ext>
            </a:extLst>
          </p:cNvPr>
          <p:cNvSpPr txBox="1"/>
          <p:nvPr/>
        </p:nvSpPr>
        <p:spPr>
          <a:xfrm>
            <a:off x="923755" y="5653164"/>
            <a:ext cx="4430486" cy="230832"/>
          </a:xfrm>
          <a:prstGeom prst="rect">
            <a:avLst/>
          </a:prstGeom>
          <a:noFill/>
        </p:spPr>
        <p:txBody>
          <a:bodyPr wrap="square">
            <a:spAutoFit/>
          </a:bodyPr>
          <a:lstStyle/>
          <a:p>
            <a:pPr algn="ctr"/>
            <a:r>
              <a:rPr lang="de-DE" sz="900" b="0" i="1" u="none" strike="noStrike" baseline="0">
                <a:solidFill>
                  <a:srgbClr val="355268"/>
                </a:solidFill>
                <a:latin typeface="Trebuchet MS" panose="020B0603020202020204" pitchFamily="34" charset="0"/>
              </a:rPr>
              <a:t>Abbildung 7: PV-Anlage auf landwirtschaftlich genutzten Objekten </a:t>
            </a:r>
            <a:endParaRPr lang="de-AT" sz="900"/>
          </a:p>
        </p:txBody>
      </p:sp>
      <p:sp>
        <p:nvSpPr>
          <p:cNvPr id="10" name="Textfeld 9">
            <a:extLst>
              <a:ext uri="{FF2B5EF4-FFF2-40B4-BE49-F238E27FC236}">
                <a16:creationId xmlns:a16="http://schemas.microsoft.com/office/drawing/2014/main" id="{52C0E9BA-084B-1C5A-72D0-F62328BD6136}"/>
              </a:ext>
            </a:extLst>
          </p:cNvPr>
          <p:cNvSpPr txBox="1"/>
          <p:nvPr/>
        </p:nvSpPr>
        <p:spPr>
          <a:xfrm>
            <a:off x="7988584" y="5653164"/>
            <a:ext cx="2547257" cy="2308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a:t>
            </a:r>
            <a:r>
              <a:rPr lang="de-DE" sz="900" i="1">
                <a:solidFill>
                  <a:srgbClr val="355268"/>
                </a:solidFill>
                <a:latin typeface="Trebuchet MS" panose="020B0603020202020204" pitchFamily="34" charset="0"/>
              </a:rPr>
              <a:t>8</a:t>
            </a:r>
            <a:r>
              <a:rPr lang="de-DE" sz="900" b="0" i="1" u="none" strike="noStrike" baseline="0">
                <a:solidFill>
                  <a:srgbClr val="355268"/>
                </a:solidFill>
                <a:latin typeface="Trebuchet MS" panose="020B0603020202020204" pitchFamily="34" charset="0"/>
              </a:rPr>
              <a:t>: PV-Paneele an Fassaden </a:t>
            </a:r>
            <a:endParaRPr lang="de-AT" sz="900"/>
          </a:p>
        </p:txBody>
      </p:sp>
    </p:spTree>
    <p:extLst>
      <p:ext uri="{BB962C8B-B14F-4D97-AF65-F5344CB8AC3E}">
        <p14:creationId xmlns:p14="http://schemas.microsoft.com/office/powerpoint/2010/main" val="2176386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Beispiele von PV-Anlagen</a:t>
            </a:r>
            <a:endParaRPr lang="de-DE"/>
          </a:p>
        </p:txBody>
      </p:sp>
      <p:pic>
        <p:nvPicPr>
          <p:cNvPr id="14" name="Inhaltsplatzhalter 13"/>
          <p:cNvPicPr>
            <a:picLocks noGrp="1"/>
          </p:cNvPicPr>
          <p:nvPr>
            <p:ph sz="quarter" idx="1"/>
          </p:nvPr>
        </p:nvPicPr>
        <p:blipFill>
          <a:blip r:embed="rId3" cstate="print">
            <a:extLst>
              <a:ext uri="{28A0092B-C50C-407E-A947-70E740481C1C}">
                <a14:useLocalDpi xmlns:a14="http://schemas.microsoft.com/office/drawing/2010/main"/>
              </a:ext>
            </a:extLst>
          </a:blip>
          <a:stretch>
            <a:fillRect/>
          </a:stretch>
        </p:blipFill>
        <p:spPr>
          <a:xfrm>
            <a:off x="573314" y="1993291"/>
            <a:ext cx="5016501" cy="3601965"/>
          </a:xfrm>
          <a:prstGeom prst="rect">
            <a:avLst/>
          </a:prstGeom>
          <a:ln>
            <a:noFill/>
          </a:ln>
          <a:effectLst>
            <a:outerShdw blurRad="190500" algn="tl" rotWithShape="0">
              <a:srgbClr val="000000">
                <a:alpha val="70000"/>
              </a:srgbClr>
            </a:outerShdw>
          </a:effectLst>
        </p:spPr>
      </p:pic>
      <p:pic>
        <p:nvPicPr>
          <p:cNvPr id="4" name="Grafik 3">
            <a:extLst>
              <a:ext uri="{FF2B5EF4-FFF2-40B4-BE49-F238E27FC236}">
                <a16:creationId xmlns:a16="http://schemas.microsoft.com/office/drawing/2014/main" id="{EB30D26C-6F97-5608-84AB-80801A4FDE62}"/>
              </a:ext>
            </a:extLst>
          </p:cNvPr>
          <p:cNvPicPr>
            <a:picLocks noChangeAspect="1"/>
          </p:cNvPicPr>
          <p:nvPr/>
        </p:nvPicPr>
        <p:blipFill>
          <a:blip r:embed="rId4"/>
          <a:stretch>
            <a:fillRect/>
          </a:stretch>
        </p:blipFill>
        <p:spPr>
          <a:xfrm>
            <a:off x="6316112" y="1998735"/>
            <a:ext cx="5438646" cy="3596521"/>
          </a:xfrm>
          <a:prstGeom prst="rect">
            <a:avLst/>
          </a:prstGeom>
          <a:ln>
            <a:noFill/>
          </a:ln>
          <a:effectLst>
            <a:outerShdw blurRad="190500" algn="tl" rotWithShape="0">
              <a:srgbClr val="000000">
                <a:alpha val="70000"/>
              </a:srgbClr>
            </a:outerShdw>
          </a:effectLst>
        </p:spPr>
      </p:pic>
      <p:sp>
        <p:nvSpPr>
          <p:cNvPr id="5" name="Textfeld 4">
            <a:extLst>
              <a:ext uri="{FF2B5EF4-FFF2-40B4-BE49-F238E27FC236}">
                <a16:creationId xmlns:a16="http://schemas.microsoft.com/office/drawing/2014/main" id="{FBFD8DEE-6DB1-2CB2-929D-2055AA15E7BB}"/>
              </a:ext>
            </a:extLst>
          </p:cNvPr>
          <p:cNvSpPr txBox="1"/>
          <p:nvPr/>
        </p:nvSpPr>
        <p:spPr>
          <a:xfrm>
            <a:off x="1807029" y="5780314"/>
            <a:ext cx="2547257" cy="2308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a:t>
            </a:r>
            <a:r>
              <a:rPr lang="de-DE" sz="900" i="1">
                <a:solidFill>
                  <a:srgbClr val="355268"/>
                </a:solidFill>
                <a:latin typeface="Trebuchet MS" panose="020B0603020202020204" pitchFamily="34" charset="0"/>
              </a:rPr>
              <a:t>9</a:t>
            </a:r>
            <a:r>
              <a:rPr lang="de-DE" sz="900" b="0" i="1" u="none" strike="noStrike" baseline="0">
                <a:solidFill>
                  <a:srgbClr val="355268"/>
                </a:solidFill>
                <a:latin typeface="Trebuchet MS" panose="020B0603020202020204" pitchFamily="34" charset="0"/>
              </a:rPr>
              <a:t>: PV Paneele in der Natur </a:t>
            </a:r>
            <a:endParaRPr lang="de-AT" sz="900"/>
          </a:p>
        </p:txBody>
      </p:sp>
      <p:sp>
        <p:nvSpPr>
          <p:cNvPr id="7" name="Textfeld 6">
            <a:extLst>
              <a:ext uri="{FF2B5EF4-FFF2-40B4-BE49-F238E27FC236}">
                <a16:creationId xmlns:a16="http://schemas.microsoft.com/office/drawing/2014/main" id="{341CAC50-8318-CFAE-DEFE-48A6E308779E}"/>
              </a:ext>
            </a:extLst>
          </p:cNvPr>
          <p:cNvSpPr txBox="1"/>
          <p:nvPr/>
        </p:nvSpPr>
        <p:spPr>
          <a:xfrm>
            <a:off x="7837716" y="5780314"/>
            <a:ext cx="2982686" cy="2308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10: PV-Anlagen auf Freiflächen </a:t>
            </a:r>
            <a:endParaRPr lang="de-AT" sz="900"/>
          </a:p>
        </p:txBody>
      </p:sp>
      <p:sp>
        <p:nvSpPr>
          <p:cNvPr id="8" name="Textfeld 7">
            <a:extLst>
              <a:ext uri="{FF2B5EF4-FFF2-40B4-BE49-F238E27FC236}">
                <a16:creationId xmlns:a16="http://schemas.microsoft.com/office/drawing/2014/main" id="{8183BD24-7132-BEBB-18F3-72EF2C8A6125}"/>
              </a:ext>
            </a:extLst>
          </p:cNvPr>
          <p:cNvSpPr txBox="1"/>
          <p:nvPr/>
        </p:nvSpPr>
        <p:spPr>
          <a:xfrm rot="16200000">
            <a:off x="11229974" y="4899102"/>
            <a:ext cx="1455966" cy="215444"/>
          </a:xfrm>
          <a:prstGeom prst="rect">
            <a:avLst/>
          </a:prstGeom>
          <a:noFill/>
        </p:spPr>
        <p:txBody>
          <a:bodyPr wrap="square">
            <a:spAutoFit/>
          </a:bodyPr>
          <a:lstStyle>
            <a:defPPr>
              <a:defRPr lang="de-DE"/>
            </a:defPPr>
            <a:lvl1pPr>
              <a:defRPr sz="800" b="0" i="1" u="none" strike="noStrike" baseline="0">
                <a:solidFill>
                  <a:srgbClr val="355268"/>
                </a:solidFill>
                <a:latin typeface="Trebuchet MS" panose="020B0603020202020204" pitchFamily="34" charset="0"/>
              </a:defRPr>
            </a:lvl1pPr>
          </a:lstStyle>
          <a:p>
            <a:r>
              <a:rPr lang="de-AT"/>
              <a:t>© Gerhard Vogler</a:t>
            </a:r>
          </a:p>
        </p:txBody>
      </p:sp>
    </p:spTree>
    <p:extLst>
      <p:ext uri="{BB962C8B-B14F-4D97-AF65-F5344CB8AC3E}">
        <p14:creationId xmlns:p14="http://schemas.microsoft.com/office/powerpoint/2010/main" val="1361608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F39F754-6B0C-0CE6-87AB-3B1F00B9FBF9}"/>
              </a:ext>
            </a:extLst>
          </p:cNvPr>
          <p:cNvSpPr>
            <a:spLocks noGrp="1"/>
          </p:cNvSpPr>
          <p:nvPr>
            <p:ph type="title"/>
          </p:nvPr>
        </p:nvSpPr>
        <p:spPr/>
        <p:txBody>
          <a:bodyPr/>
          <a:lstStyle/>
          <a:p>
            <a:r>
              <a:rPr lang="de-DE"/>
              <a:t>Komponenten einer PV-Anlage</a:t>
            </a:r>
            <a:endParaRPr lang="de-AT"/>
          </a:p>
        </p:txBody>
      </p:sp>
      <p:grpSp>
        <p:nvGrpSpPr>
          <p:cNvPr id="2" name="Gruppieren 1">
            <a:extLst>
              <a:ext uri="{FF2B5EF4-FFF2-40B4-BE49-F238E27FC236}">
                <a16:creationId xmlns:a16="http://schemas.microsoft.com/office/drawing/2014/main" id="{512E415C-8944-F317-1CBE-C4C46F4269F4}"/>
              </a:ext>
            </a:extLst>
          </p:cNvPr>
          <p:cNvGrpSpPr/>
          <p:nvPr/>
        </p:nvGrpSpPr>
        <p:grpSpPr>
          <a:xfrm>
            <a:off x="992319" y="3003137"/>
            <a:ext cx="10640845" cy="2715774"/>
            <a:chOff x="953407" y="2998274"/>
            <a:chExt cx="10640845" cy="2715774"/>
          </a:xfrm>
        </p:grpSpPr>
        <p:sp>
          <p:nvSpPr>
            <p:cNvPr id="11" name="Textfeld 10">
              <a:extLst>
                <a:ext uri="{FF2B5EF4-FFF2-40B4-BE49-F238E27FC236}">
                  <a16:creationId xmlns:a16="http://schemas.microsoft.com/office/drawing/2014/main" id="{95E433A4-96E2-F35A-06A2-22AEFF26671B}"/>
                </a:ext>
              </a:extLst>
            </p:cNvPr>
            <p:cNvSpPr txBox="1"/>
            <p:nvPr/>
          </p:nvSpPr>
          <p:spPr>
            <a:xfrm>
              <a:off x="953407" y="3002381"/>
              <a:ext cx="3398751" cy="538609"/>
            </a:xfrm>
            <a:prstGeom prst="rect">
              <a:avLst/>
            </a:prstGeom>
            <a:noFill/>
          </p:spPr>
          <p:txBody>
            <a:bodyPr wrap="none" rtlCol="0">
              <a:spAutoFit/>
            </a:bodyPr>
            <a:lstStyle/>
            <a:p>
              <a:r>
                <a:rPr lang="de-DE" sz="2900" b="1">
                  <a:latin typeface="Trebuchet MS" panose="020B0603020202020204" pitchFamily="34" charset="0"/>
                </a:rPr>
                <a:t>MONTAGESYSTEME</a:t>
              </a:r>
            </a:p>
          </p:txBody>
        </p:sp>
        <p:sp>
          <p:nvSpPr>
            <p:cNvPr id="12" name="Textfeld 11">
              <a:extLst>
                <a:ext uri="{FF2B5EF4-FFF2-40B4-BE49-F238E27FC236}">
                  <a16:creationId xmlns:a16="http://schemas.microsoft.com/office/drawing/2014/main" id="{74915DBB-B61B-4B05-3C9C-50C90A9892CB}"/>
                </a:ext>
              </a:extLst>
            </p:cNvPr>
            <p:cNvSpPr txBox="1"/>
            <p:nvPr/>
          </p:nvSpPr>
          <p:spPr>
            <a:xfrm>
              <a:off x="953407" y="3724186"/>
              <a:ext cx="2751074" cy="538609"/>
            </a:xfrm>
            <a:prstGeom prst="rect">
              <a:avLst/>
            </a:prstGeom>
            <a:noFill/>
          </p:spPr>
          <p:txBody>
            <a:bodyPr wrap="none" rtlCol="0">
              <a:spAutoFit/>
            </a:bodyPr>
            <a:lstStyle/>
            <a:p>
              <a:r>
                <a:rPr lang="de-DE" sz="2900" b="1">
                  <a:latin typeface="Trebuchet MS" panose="020B0603020202020204" pitchFamily="34" charset="0"/>
                </a:rPr>
                <a:t>SOLARMODULE</a:t>
              </a:r>
            </a:p>
          </p:txBody>
        </p:sp>
        <p:sp>
          <p:nvSpPr>
            <p:cNvPr id="13" name="Textfeld 12">
              <a:extLst>
                <a:ext uri="{FF2B5EF4-FFF2-40B4-BE49-F238E27FC236}">
                  <a16:creationId xmlns:a16="http://schemas.microsoft.com/office/drawing/2014/main" id="{B456F485-EA04-39A8-7BD0-1E36E3949F9E}"/>
                </a:ext>
              </a:extLst>
            </p:cNvPr>
            <p:cNvSpPr txBox="1"/>
            <p:nvPr/>
          </p:nvSpPr>
          <p:spPr>
            <a:xfrm>
              <a:off x="953407" y="4452245"/>
              <a:ext cx="2408032" cy="538609"/>
            </a:xfrm>
            <a:prstGeom prst="rect">
              <a:avLst/>
            </a:prstGeom>
            <a:noFill/>
          </p:spPr>
          <p:txBody>
            <a:bodyPr wrap="none" rtlCol="0">
              <a:spAutoFit/>
            </a:bodyPr>
            <a:lstStyle/>
            <a:p>
              <a:r>
                <a:rPr lang="de-DE" sz="2900" b="1">
                  <a:latin typeface="Trebuchet MS" panose="020B0603020202020204" pitchFamily="34" charset="0"/>
                </a:rPr>
                <a:t>SOLARKABEL</a:t>
              </a:r>
            </a:p>
          </p:txBody>
        </p:sp>
        <p:sp>
          <p:nvSpPr>
            <p:cNvPr id="14" name="Textfeld 13">
              <a:extLst>
                <a:ext uri="{FF2B5EF4-FFF2-40B4-BE49-F238E27FC236}">
                  <a16:creationId xmlns:a16="http://schemas.microsoft.com/office/drawing/2014/main" id="{6AD0F361-0769-E3B5-EEEE-5C554F5E9B7F}"/>
                </a:ext>
              </a:extLst>
            </p:cNvPr>
            <p:cNvSpPr txBox="1"/>
            <p:nvPr/>
          </p:nvSpPr>
          <p:spPr>
            <a:xfrm>
              <a:off x="953407" y="5175439"/>
              <a:ext cx="3296095" cy="538609"/>
            </a:xfrm>
            <a:prstGeom prst="rect">
              <a:avLst/>
            </a:prstGeom>
            <a:noFill/>
          </p:spPr>
          <p:txBody>
            <a:bodyPr wrap="none" rtlCol="0">
              <a:spAutoFit/>
            </a:bodyPr>
            <a:lstStyle/>
            <a:p>
              <a:r>
                <a:rPr lang="de-DE" sz="2900" b="1">
                  <a:latin typeface="Trebuchet MS" panose="020B0603020202020204" pitchFamily="34" charset="0"/>
                </a:rPr>
                <a:t>WECHSELRICHTER</a:t>
              </a:r>
            </a:p>
          </p:txBody>
        </p:sp>
        <p:sp>
          <p:nvSpPr>
            <p:cNvPr id="15" name="Textfeld 14">
              <a:extLst>
                <a:ext uri="{FF2B5EF4-FFF2-40B4-BE49-F238E27FC236}">
                  <a16:creationId xmlns:a16="http://schemas.microsoft.com/office/drawing/2014/main" id="{1099BFAD-5A41-656E-21EF-2F7D49F78121}"/>
                </a:ext>
              </a:extLst>
            </p:cNvPr>
            <p:cNvSpPr txBox="1"/>
            <p:nvPr/>
          </p:nvSpPr>
          <p:spPr>
            <a:xfrm>
              <a:off x="6026381" y="5163130"/>
              <a:ext cx="5567871" cy="538609"/>
            </a:xfrm>
            <a:prstGeom prst="rect">
              <a:avLst/>
            </a:prstGeom>
            <a:noFill/>
          </p:spPr>
          <p:txBody>
            <a:bodyPr wrap="none" rtlCol="0">
              <a:spAutoFit/>
            </a:bodyPr>
            <a:lstStyle/>
            <a:p>
              <a:r>
                <a:rPr lang="de-DE" sz="2900" b="1">
                  <a:latin typeface="Trebuchet MS" panose="020B0603020202020204" pitchFamily="34" charset="0"/>
                </a:rPr>
                <a:t>GENERATORANSCHLUSSKASTEN</a:t>
              </a:r>
            </a:p>
          </p:txBody>
        </p:sp>
        <p:sp>
          <p:nvSpPr>
            <p:cNvPr id="16" name="Textfeld 15">
              <a:extLst>
                <a:ext uri="{FF2B5EF4-FFF2-40B4-BE49-F238E27FC236}">
                  <a16:creationId xmlns:a16="http://schemas.microsoft.com/office/drawing/2014/main" id="{983AC56F-F20E-EAF9-21A3-A3EBFAC737F5}"/>
                </a:ext>
              </a:extLst>
            </p:cNvPr>
            <p:cNvSpPr txBox="1"/>
            <p:nvPr/>
          </p:nvSpPr>
          <p:spPr>
            <a:xfrm>
              <a:off x="6026381" y="3725259"/>
              <a:ext cx="3625993" cy="538609"/>
            </a:xfrm>
            <a:prstGeom prst="rect">
              <a:avLst/>
            </a:prstGeom>
            <a:noFill/>
          </p:spPr>
          <p:txBody>
            <a:bodyPr wrap="none" rtlCol="0">
              <a:spAutoFit/>
            </a:bodyPr>
            <a:lstStyle/>
            <a:p>
              <a:r>
                <a:rPr lang="de-DE" sz="2900" b="1">
                  <a:latin typeface="Trebuchet MS" panose="020B0603020202020204" pitchFamily="34" charset="0"/>
                </a:rPr>
                <a:t>NOT-AUS-SCHALTER</a:t>
              </a:r>
              <a:endParaRPr lang="de-AT" sz="2900" b="1">
                <a:latin typeface="Trebuchet MS" panose="020B0603020202020204" pitchFamily="34" charset="0"/>
              </a:endParaRPr>
            </a:p>
          </p:txBody>
        </p:sp>
        <p:sp>
          <p:nvSpPr>
            <p:cNvPr id="17" name="Textfeld 16">
              <a:extLst>
                <a:ext uri="{FF2B5EF4-FFF2-40B4-BE49-F238E27FC236}">
                  <a16:creationId xmlns:a16="http://schemas.microsoft.com/office/drawing/2014/main" id="{D8BFA6E6-F828-16FD-18FD-38B147FA23DD}"/>
                </a:ext>
              </a:extLst>
            </p:cNvPr>
            <p:cNvSpPr txBox="1"/>
            <p:nvPr/>
          </p:nvSpPr>
          <p:spPr>
            <a:xfrm>
              <a:off x="6006925" y="4452244"/>
              <a:ext cx="3462871" cy="538609"/>
            </a:xfrm>
            <a:prstGeom prst="rect">
              <a:avLst/>
            </a:prstGeom>
            <a:noFill/>
          </p:spPr>
          <p:txBody>
            <a:bodyPr wrap="none" rtlCol="0">
              <a:spAutoFit/>
            </a:bodyPr>
            <a:lstStyle/>
            <a:p>
              <a:r>
                <a:rPr lang="de-DE" sz="2900" b="1">
                  <a:latin typeface="Trebuchet MS" panose="020B0603020202020204" pitchFamily="34" charset="0"/>
                </a:rPr>
                <a:t>BATTERIESPEICHER</a:t>
              </a:r>
              <a:endParaRPr lang="de-AT" sz="2900" b="1">
                <a:latin typeface="Trebuchet MS" panose="020B0603020202020204" pitchFamily="34" charset="0"/>
              </a:endParaRPr>
            </a:p>
          </p:txBody>
        </p:sp>
        <p:sp>
          <p:nvSpPr>
            <p:cNvPr id="10" name="Textfeld 9">
              <a:extLst>
                <a:ext uri="{FF2B5EF4-FFF2-40B4-BE49-F238E27FC236}">
                  <a16:creationId xmlns:a16="http://schemas.microsoft.com/office/drawing/2014/main" id="{983AC56F-F20E-EAF9-21A3-A3EBFAC737F5}"/>
                </a:ext>
              </a:extLst>
            </p:cNvPr>
            <p:cNvSpPr txBox="1"/>
            <p:nvPr/>
          </p:nvSpPr>
          <p:spPr>
            <a:xfrm>
              <a:off x="6006925" y="2998274"/>
              <a:ext cx="4187365" cy="538609"/>
            </a:xfrm>
            <a:prstGeom prst="rect">
              <a:avLst/>
            </a:prstGeom>
            <a:noFill/>
          </p:spPr>
          <p:txBody>
            <a:bodyPr wrap="none" rtlCol="0">
              <a:spAutoFit/>
            </a:bodyPr>
            <a:lstStyle/>
            <a:p>
              <a:r>
                <a:rPr lang="de-DE" sz="2900" b="1">
                  <a:latin typeface="Trebuchet MS" panose="020B0603020202020204" pitchFamily="34" charset="0"/>
                </a:rPr>
                <a:t>ENTKUPPLUNGSSTELLE</a:t>
              </a:r>
              <a:endParaRPr lang="de-AT" sz="2900" b="1">
                <a:latin typeface="Trebuchet MS" panose="020B0603020202020204" pitchFamily="34" charset="0"/>
              </a:endParaRPr>
            </a:p>
          </p:txBody>
        </p:sp>
      </p:grpSp>
    </p:spTree>
    <p:extLst>
      <p:ext uri="{BB962C8B-B14F-4D97-AF65-F5344CB8AC3E}">
        <p14:creationId xmlns:p14="http://schemas.microsoft.com/office/powerpoint/2010/main" val="1672721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D37F944-927B-274B-21FC-1ABD93793460}"/>
              </a:ext>
            </a:extLst>
          </p:cNvPr>
          <p:cNvSpPr>
            <a:spLocks noGrp="1"/>
          </p:cNvSpPr>
          <p:nvPr>
            <p:ph type="title"/>
          </p:nvPr>
        </p:nvSpPr>
        <p:spPr/>
        <p:txBody>
          <a:bodyPr/>
          <a:lstStyle/>
          <a:p>
            <a:r>
              <a:rPr lang="de-DE"/>
              <a:t>Komponenten einer PV-Anlage</a:t>
            </a:r>
            <a:endParaRPr lang="de-AT"/>
          </a:p>
        </p:txBody>
      </p:sp>
      <p:sp>
        <p:nvSpPr>
          <p:cNvPr id="4" name="Inhaltsplatzhalter 3"/>
          <p:cNvSpPr>
            <a:spLocks noGrp="1"/>
          </p:cNvSpPr>
          <p:nvPr>
            <p:ph sz="quarter" idx="1"/>
          </p:nvPr>
        </p:nvSpPr>
        <p:spPr>
          <a:xfrm>
            <a:off x="816864" y="1540327"/>
            <a:ext cx="7626745" cy="4495800"/>
          </a:xfrm>
        </p:spPr>
        <p:txBody>
          <a:bodyPr/>
          <a:lstStyle/>
          <a:p>
            <a:pPr marL="0" indent="0">
              <a:buNone/>
            </a:pPr>
            <a:r>
              <a:rPr lang="de-DE" b="1"/>
              <a:t>MONTAGESYSTEME</a:t>
            </a:r>
          </a:p>
          <a:p>
            <a:pPr marL="318770" indent="-318770"/>
            <a:r>
              <a:rPr lang="de-DE" sz="2800">
                <a:latin typeface="Trebuchet MS"/>
              </a:rPr>
              <a:t>Das Montagesystem (Unterkonstruktion) </a:t>
            </a:r>
            <a:br>
              <a:rPr lang="de-DE" sz="2800"/>
            </a:br>
            <a:r>
              <a:rPr lang="de-DE" sz="2800">
                <a:latin typeface="Trebuchet MS"/>
              </a:rPr>
              <a:t>muss entsprechend der statische</a:t>
            </a:r>
            <a:br>
              <a:rPr lang="de-DE" sz="2800">
                <a:latin typeface="Trebuchet MS"/>
              </a:rPr>
            </a:br>
            <a:r>
              <a:rPr lang="de-DE" sz="2800">
                <a:latin typeface="Trebuchet MS"/>
              </a:rPr>
              <a:t>Belastungen bemessen werden.</a:t>
            </a:r>
            <a:endParaRPr lang="de-DE" sz="2800"/>
          </a:p>
          <a:p>
            <a:pPr marL="318770" indent="-318770"/>
            <a:r>
              <a:rPr lang="de-DE" sz="2800">
                <a:latin typeface="Trebuchet MS"/>
              </a:rPr>
              <a:t>Es muss das Gewicht, die Windlast und </a:t>
            </a:r>
            <a:br>
              <a:rPr lang="de-DE" sz="2800"/>
            </a:br>
            <a:r>
              <a:rPr lang="de-DE" sz="2800">
                <a:latin typeface="Trebuchet MS"/>
              </a:rPr>
              <a:t>auch die Schneelast berücksichtigt werden.</a:t>
            </a:r>
          </a:p>
          <a:p>
            <a:pPr marL="318770" indent="-318770"/>
            <a:r>
              <a:rPr lang="de-DE" sz="2800">
                <a:latin typeface="Trebuchet MS"/>
              </a:rPr>
              <a:t>Die PV-Module werden damit fest </a:t>
            </a:r>
            <a:br>
              <a:rPr lang="de-DE" sz="2800"/>
            </a:br>
            <a:r>
              <a:rPr lang="de-DE" sz="2800">
                <a:latin typeface="Trebuchet MS"/>
              </a:rPr>
              <a:t>verbunden.</a:t>
            </a:r>
          </a:p>
          <a:p>
            <a:pPr marL="318770" indent="-318770"/>
            <a:r>
              <a:rPr lang="de-DE" sz="2800">
                <a:latin typeface="Trebuchet MS"/>
              </a:rPr>
              <a:t>Die Befestigung an der Dachkonstruktion </a:t>
            </a:r>
            <a:br>
              <a:rPr lang="de-DE" sz="2800">
                <a:latin typeface="Trebuchet MS"/>
              </a:rPr>
            </a:br>
            <a:r>
              <a:rPr lang="de-DE" sz="2800">
                <a:latin typeface="Trebuchet MS"/>
              </a:rPr>
              <a:t>kann durch kraftschlüssige Verbindungen oder </a:t>
            </a:r>
            <a:r>
              <a:rPr lang="de-DE" sz="2800" err="1">
                <a:latin typeface="Trebuchet MS"/>
              </a:rPr>
              <a:t>Ballastierung</a:t>
            </a:r>
            <a:r>
              <a:rPr lang="de-DE" sz="2800">
                <a:latin typeface="Trebuchet MS"/>
              </a:rPr>
              <a:t> erfolgen.</a:t>
            </a:r>
            <a:endParaRPr lang="de-DE" sz="2800"/>
          </a:p>
          <a:p>
            <a:pPr marL="318770" indent="-318770"/>
            <a:endParaRPr lang="de-DE" b="1"/>
          </a:p>
        </p:txBody>
      </p:sp>
      <p:pic>
        <p:nvPicPr>
          <p:cNvPr id="6" name="Grafik 5">
            <a:extLst>
              <a:ext uri="{FF2B5EF4-FFF2-40B4-BE49-F238E27FC236}">
                <a16:creationId xmlns:a16="http://schemas.microsoft.com/office/drawing/2014/main" id="{801E85E6-6B74-8912-B369-2186EC34D86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035963" y="1688970"/>
            <a:ext cx="3571221" cy="1950515"/>
          </a:xfrm>
          <a:prstGeom prst="rect">
            <a:avLst/>
          </a:prstGeom>
          <a:ln>
            <a:noFill/>
          </a:ln>
          <a:effectLst>
            <a:outerShdw blurRad="190500" algn="tl" rotWithShape="0">
              <a:srgbClr val="000000">
                <a:alpha val="70000"/>
              </a:srgbClr>
            </a:outerShdw>
          </a:effectLst>
        </p:spPr>
      </p:pic>
      <p:sp>
        <p:nvSpPr>
          <p:cNvPr id="5" name="Textfeld 4">
            <a:extLst>
              <a:ext uri="{FF2B5EF4-FFF2-40B4-BE49-F238E27FC236}">
                <a16:creationId xmlns:a16="http://schemas.microsoft.com/office/drawing/2014/main" id="{85E8C0E3-4523-B1E6-C103-FB70FF7CB4F5}"/>
              </a:ext>
            </a:extLst>
          </p:cNvPr>
          <p:cNvSpPr txBox="1"/>
          <p:nvPr/>
        </p:nvSpPr>
        <p:spPr>
          <a:xfrm>
            <a:off x="7898396" y="3714411"/>
            <a:ext cx="3954757" cy="2308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11: Montagevorbereitung einer PV-Anlage auf einem Pultdach </a:t>
            </a:r>
            <a:endParaRPr lang="de-AT" sz="900"/>
          </a:p>
        </p:txBody>
      </p:sp>
      <p:sp>
        <p:nvSpPr>
          <p:cNvPr id="8" name="Textfeld 7">
            <a:extLst>
              <a:ext uri="{FF2B5EF4-FFF2-40B4-BE49-F238E27FC236}">
                <a16:creationId xmlns:a16="http://schemas.microsoft.com/office/drawing/2014/main" id="{38308A8B-CF4A-9122-9EBD-89766EC5A60F}"/>
              </a:ext>
            </a:extLst>
          </p:cNvPr>
          <p:cNvSpPr txBox="1"/>
          <p:nvPr/>
        </p:nvSpPr>
        <p:spPr>
          <a:xfrm rot="16200000">
            <a:off x="10954865" y="2595546"/>
            <a:ext cx="1681843" cy="215444"/>
          </a:xfrm>
          <a:prstGeom prst="rect">
            <a:avLst/>
          </a:prstGeom>
          <a:noFill/>
        </p:spPr>
        <p:txBody>
          <a:bodyPr wrap="square">
            <a:spAutoFit/>
          </a:bodyPr>
          <a:lstStyle/>
          <a:p>
            <a:r>
              <a:rPr lang="de-AT" sz="800" b="0" i="1" u="none" strike="noStrike" baseline="0">
                <a:solidFill>
                  <a:srgbClr val="355268"/>
                </a:solidFill>
                <a:latin typeface="Trebuchet MS" panose="020B0603020202020204" pitchFamily="34" charset="0"/>
              </a:rPr>
              <a:t>© EyeEm - freepik.com </a:t>
            </a:r>
            <a:endParaRPr lang="de-AT" sz="800"/>
          </a:p>
        </p:txBody>
      </p:sp>
      <p:sp>
        <p:nvSpPr>
          <p:cNvPr id="10" name="Textfeld 9">
            <a:extLst>
              <a:ext uri="{FF2B5EF4-FFF2-40B4-BE49-F238E27FC236}">
                <a16:creationId xmlns:a16="http://schemas.microsoft.com/office/drawing/2014/main" id="{26EE00FE-AA07-0543-FFBF-235065223F49}"/>
              </a:ext>
            </a:extLst>
          </p:cNvPr>
          <p:cNvSpPr txBox="1"/>
          <p:nvPr/>
        </p:nvSpPr>
        <p:spPr>
          <a:xfrm>
            <a:off x="8443609" y="6325038"/>
            <a:ext cx="2801449" cy="2308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12: PV-Anlage auf Dach montiert </a:t>
            </a:r>
            <a:endParaRPr lang="de-AT" sz="900"/>
          </a:p>
        </p:txBody>
      </p:sp>
      <p:pic>
        <p:nvPicPr>
          <p:cNvPr id="9" name="Grafik 8" descr="Ein Bild, das Solarenergie, Solarpanel, Dish-Solaranlage, draußen enthält.&#10;&#10;KI-generierte Inhalte können fehlerhaft sein.">
            <a:extLst>
              <a:ext uri="{FF2B5EF4-FFF2-40B4-BE49-F238E27FC236}">
                <a16:creationId xmlns:a16="http://schemas.microsoft.com/office/drawing/2014/main" id="{2CF67E0E-DE78-72ED-C740-8106952C24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30678" y="4108361"/>
            <a:ext cx="2690191" cy="2017643"/>
          </a:xfrm>
          <a:prstGeom prst="rect">
            <a:avLst/>
          </a:prstGeom>
          <a:ln>
            <a:noFill/>
          </a:ln>
          <a:effectLst>
            <a:outerShdw blurRad="292100" dist="139700" dir="2700000" algn="tl" rotWithShape="0">
              <a:srgbClr val="333333">
                <a:alpha val="65000"/>
              </a:srgbClr>
            </a:outerShdw>
          </a:effectLst>
        </p:spPr>
      </p:pic>
      <p:sp>
        <p:nvSpPr>
          <p:cNvPr id="12" name="Textfeld 11">
            <a:extLst>
              <a:ext uri="{FF2B5EF4-FFF2-40B4-BE49-F238E27FC236}">
                <a16:creationId xmlns:a16="http://schemas.microsoft.com/office/drawing/2014/main" id="{33C221EB-8675-CE0A-46A2-0283D8E2C278}"/>
              </a:ext>
            </a:extLst>
          </p:cNvPr>
          <p:cNvSpPr txBox="1"/>
          <p:nvPr/>
        </p:nvSpPr>
        <p:spPr>
          <a:xfrm rot="16200000">
            <a:off x="10608883" y="5266084"/>
            <a:ext cx="1613553" cy="215444"/>
          </a:xfrm>
          <a:prstGeom prst="rect">
            <a:avLst/>
          </a:prstGeom>
          <a:noFill/>
        </p:spPr>
        <p:txBody>
          <a:bodyPr wrap="square">
            <a:spAutoFit/>
          </a:bodyPr>
          <a:lstStyle/>
          <a:p>
            <a:r>
              <a:rPr lang="de-AT" sz="800" b="0" i="1" u="none" strike="noStrike" baseline="0">
                <a:solidFill>
                  <a:srgbClr val="355268"/>
                </a:solidFill>
                <a:latin typeface="Trebuchet MS" panose="020B0603020202020204" pitchFamily="34" charset="0"/>
              </a:rPr>
              <a:t>©Michael Hutterer</a:t>
            </a:r>
            <a:endParaRPr lang="de-AT" sz="800"/>
          </a:p>
        </p:txBody>
      </p:sp>
    </p:spTree>
    <p:extLst>
      <p:ext uri="{BB962C8B-B14F-4D97-AF65-F5344CB8AC3E}">
        <p14:creationId xmlns:p14="http://schemas.microsoft.com/office/powerpoint/2010/main" val="3238355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D37F944-927B-274B-21FC-1ABD93793460}"/>
              </a:ext>
            </a:extLst>
          </p:cNvPr>
          <p:cNvSpPr>
            <a:spLocks noGrp="1"/>
          </p:cNvSpPr>
          <p:nvPr>
            <p:ph type="title"/>
          </p:nvPr>
        </p:nvSpPr>
        <p:spPr/>
        <p:txBody>
          <a:bodyPr/>
          <a:lstStyle/>
          <a:p>
            <a:r>
              <a:rPr lang="de-DE"/>
              <a:t>Komponenten einer PV-Anlage</a:t>
            </a:r>
            <a:endParaRPr lang="de-AT"/>
          </a:p>
        </p:txBody>
      </p:sp>
      <p:sp>
        <p:nvSpPr>
          <p:cNvPr id="4" name="Inhaltsplatzhalter 3"/>
          <p:cNvSpPr>
            <a:spLocks noGrp="1"/>
          </p:cNvSpPr>
          <p:nvPr>
            <p:ph sz="quarter" idx="1"/>
          </p:nvPr>
        </p:nvSpPr>
        <p:spPr>
          <a:xfrm>
            <a:off x="816864" y="1600200"/>
            <a:ext cx="7602425" cy="4901084"/>
          </a:xfrm>
        </p:spPr>
        <p:txBody>
          <a:bodyPr/>
          <a:lstStyle/>
          <a:p>
            <a:pPr marL="0" indent="0">
              <a:buNone/>
            </a:pPr>
            <a:r>
              <a:rPr lang="de-DE" b="1"/>
              <a:t>SOLARMODUL (PV-MODUL)</a:t>
            </a:r>
            <a:endParaRPr lang="de-AT" b="1"/>
          </a:p>
          <a:p>
            <a:pPr marL="318770" indent="-318770"/>
            <a:r>
              <a:rPr lang="de-DE" sz="2800">
                <a:latin typeface="Trebuchet MS"/>
              </a:rPr>
              <a:t>Grundeinheit der Anlage ist das PV-Modul. </a:t>
            </a:r>
          </a:p>
          <a:p>
            <a:pPr marL="639445" lvl="1"/>
            <a:r>
              <a:rPr lang="de-DE" sz="2400"/>
              <a:t>In einem Modul sind zahlreiche in Kunststoff verpackte Solarzellen elektrisch verschaltet. </a:t>
            </a:r>
          </a:p>
          <a:p>
            <a:pPr marL="318770" indent="-318770"/>
            <a:r>
              <a:rPr lang="de-DE" sz="2800">
                <a:latin typeface="Trebuchet MS"/>
              </a:rPr>
              <a:t>Mehrere Module werden zu einem Solargenerator verbunden.</a:t>
            </a:r>
            <a:endParaRPr lang="de-DE" sz="2800"/>
          </a:p>
          <a:p>
            <a:pPr marL="318770" indent="-318770"/>
            <a:r>
              <a:rPr lang="de-DE" sz="2800">
                <a:latin typeface="Trebuchet MS"/>
              </a:rPr>
              <a:t>Bei Lichteinfall erzeugen Solarzellen Spannung, die Strom fließen lässt. </a:t>
            </a:r>
            <a:br>
              <a:rPr lang="de-DE" sz="2800"/>
            </a:br>
            <a:r>
              <a:rPr lang="de-DE" sz="2800">
                <a:latin typeface="Trebuchet MS"/>
              </a:rPr>
              <a:t>(photovoltaischer Effekt) </a:t>
            </a:r>
          </a:p>
        </p:txBody>
      </p:sp>
      <p:sp>
        <p:nvSpPr>
          <p:cNvPr id="5" name="Textfeld 4">
            <a:extLst>
              <a:ext uri="{FF2B5EF4-FFF2-40B4-BE49-F238E27FC236}">
                <a16:creationId xmlns:a16="http://schemas.microsoft.com/office/drawing/2014/main" id="{17C87918-C331-8E21-709A-40902D277A67}"/>
              </a:ext>
            </a:extLst>
          </p:cNvPr>
          <p:cNvSpPr txBox="1"/>
          <p:nvPr/>
        </p:nvSpPr>
        <p:spPr>
          <a:xfrm>
            <a:off x="8148304" y="5592891"/>
            <a:ext cx="3306543" cy="2308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13: Solarmodul</a:t>
            </a:r>
            <a:endParaRPr lang="de-AT" sz="900"/>
          </a:p>
        </p:txBody>
      </p:sp>
      <p:pic>
        <p:nvPicPr>
          <p:cNvPr id="8" name="Grafik 7" descr="Ein Bild, das draußen, Himmel, Wolke, Gebäude enthält.&#10;&#10;KI-generierte Inhalte können fehlerhaft sein.">
            <a:extLst>
              <a:ext uri="{FF2B5EF4-FFF2-40B4-BE49-F238E27FC236}">
                <a16:creationId xmlns:a16="http://schemas.microsoft.com/office/drawing/2014/main" id="{DA07E813-170C-DD9A-F4D3-F73F53BDD3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99783" y="2724489"/>
            <a:ext cx="3536674" cy="2652506"/>
          </a:xfrm>
          <a:prstGeom prst="rect">
            <a:avLst/>
          </a:prstGeom>
          <a:ln>
            <a:noFill/>
          </a:ln>
          <a:effectLst>
            <a:outerShdw blurRad="292100" dist="139700" dir="2700000" algn="tl" rotWithShape="0">
              <a:srgbClr val="333333">
                <a:alpha val="65000"/>
              </a:srgbClr>
            </a:outerShdw>
          </a:effectLst>
        </p:spPr>
      </p:pic>
      <p:sp>
        <p:nvSpPr>
          <p:cNvPr id="9" name="Textfeld 8">
            <a:extLst>
              <a:ext uri="{FF2B5EF4-FFF2-40B4-BE49-F238E27FC236}">
                <a16:creationId xmlns:a16="http://schemas.microsoft.com/office/drawing/2014/main" id="{725E5D42-4DFB-F4FD-9848-0BE0369200A9}"/>
              </a:ext>
            </a:extLst>
          </p:cNvPr>
          <p:cNvSpPr txBox="1"/>
          <p:nvPr/>
        </p:nvSpPr>
        <p:spPr>
          <a:xfrm rot="16200000">
            <a:off x="11225110" y="4505740"/>
            <a:ext cx="1613553" cy="215444"/>
          </a:xfrm>
          <a:prstGeom prst="rect">
            <a:avLst/>
          </a:prstGeom>
          <a:noFill/>
        </p:spPr>
        <p:txBody>
          <a:bodyPr wrap="square">
            <a:spAutoFit/>
          </a:bodyPr>
          <a:lstStyle/>
          <a:p>
            <a:r>
              <a:rPr lang="de-AT" sz="800" b="0" i="1" u="none" strike="noStrike" baseline="0">
                <a:solidFill>
                  <a:srgbClr val="355268"/>
                </a:solidFill>
                <a:latin typeface="Trebuchet MS" panose="020B0603020202020204" pitchFamily="34" charset="0"/>
              </a:rPr>
              <a:t>©</a:t>
            </a:r>
            <a:r>
              <a:rPr lang="de-AT" sz="800" i="1">
                <a:solidFill>
                  <a:srgbClr val="355268"/>
                </a:solidFill>
                <a:latin typeface="Trebuchet MS" panose="020B0603020202020204" pitchFamily="34" charset="0"/>
              </a:rPr>
              <a:t>Hubert Springer</a:t>
            </a:r>
            <a:endParaRPr lang="de-AT" sz="800"/>
          </a:p>
        </p:txBody>
      </p:sp>
    </p:spTree>
    <p:extLst>
      <p:ext uri="{BB962C8B-B14F-4D97-AF65-F5344CB8AC3E}">
        <p14:creationId xmlns:p14="http://schemas.microsoft.com/office/powerpoint/2010/main" val="2514034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D37F944-927B-274B-21FC-1ABD93793460}"/>
              </a:ext>
            </a:extLst>
          </p:cNvPr>
          <p:cNvSpPr>
            <a:spLocks noGrp="1"/>
          </p:cNvSpPr>
          <p:nvPr>
            <p:ph type="title"/>
          </p:nvPr>
        </p:nvSpPr>
        <p:spPr/>
        <p:txBody>
          <a:bodyPr/>
          <a:lstStyle/>
          <a:p>
            <a:r>
              <a:rPr lang="de-DE"/>
              <a:t>Komponenten einer PV-Anlage</a:t>
            </a:r>
            <a:endParaRPr lang="de-AT"/>
          </a:p>
        </p:txBody>
      </p:sp>
      <p:sp>
        <p:nvSpPr>
          <p:cNvPr id="2" name="Inhaltsplatzhalter 1"/>
          <p:cNvSpPr>
            <a:spLocks noGrp="1"/>
          </p:cNvSpPr>
          <p:nvPr>
            <p:ph sz="quarter" idx="1"/>
          </p:nvPr>
        </p:nvSpPr>
        <p:spPr>
          <a:xfrm>
            <a:off x="816864" y="1600200"/>
            <a:ext cx="10871200" cy="5092002"/>
          </a:xfrm>
        </p:spPr>
        <p:txBody>
          <a:bodyPr/>
          <a:lstStyle/>
          <a:p>
            <a:pPr marL="0" indent="0">
              <a:buNone/>
            </a:pPr>
            <a:r>
              <a:rPr lang="de-DE" b="1"/>
              <a:t>SOLARMODUL (PV-MODUL)</a:t>
            </a:r>
            <a:endParaRPr lang="de-AT" b="1"/>
          </a:p>
          <a:p>
            <a:pPr marL="318770" indent="-318770">
              <a:spcBef>
                <a:spcPct val="50000"/>
              </a:spcBef>
            </a:pPr>
            <a:r>
              <a:rPr lang="de-DE" altLang="de-DE" sz="2800"/>
              <a:t>Glasabdeckung dient als Schutz</a:t>
            </a:r>
          </a:p>
          <a:p>
            <a:pPr marL="318770" indent="-318770">
              <a:spcBef>
                <a:spcPct val="50000"/>
              </a:spcBef>
            </a:pPr>
            <a:r>
              <a:rPr lang="de-DE" altLang="de-DE" sz="2800">
                <a:latin typeface="Trebuchet MS"/>
              </a:rPr>
              <a:t>Module sind mit Leitungen und </a:t>
            </a:r>
            <a:br>
              <a:rPr lang="de-DE" altLang="de-DE" sz="2800"/>
            </a:br>
            <a:r>
              <a:rPr lang="de-DE" altLang="de-DE" sz="2800">
                <a:latin typeface="Trebuchet MS"/>
              </a:rPr>
              <a:t>Stecker fertig konfiguriert</a:t>
            </a:r>
          </a:p>
          <a:p>
            <a:pPr marL="318770" indent="-318770">
              <a:spcBef>
                <a:spcPct val="50000"/>
              </a:spcBef>
            </a:pPr>
            <a:r>
              <a:rPr lang="de-DE" altLang="de-DE" sz="2800"/>
              <a:t>Module werden zu einem Strang </a:t>
            </a:r>
            <a:br>
              <a:rPr lang="de-DE" altLang="de-DE" sz="2800"/>
            </a:br>
            <a:r>
              <a:rPr lang="de-DE" altLang="de-DE" sz="2800"/>
              <a:t>verbunden. </a:t>
            </a:r>
            <a:endParaRPr lang="de-DE" sz="2800"/>
          </a:p>
        </p:txBody>
      </p:sp>
      <p:sp>
        <p:nvSpPr>
          <p:cNvPr id="5" name="Textfeld 4">
            <a:extLst>
              <a:ext uri="{FF2B5EF4-FFF2-40B4-BE49-F238E27FC236}">
                <a16:creationId xmlns:a16="http://schemas.microsoft.com/office/drawing/2014/main" id="{2F41DAB5-83B9-3E97-9AB0-64F57D8A1CAF}"/>
              </a:ext>
            </a:extLst>
          </p:cNvPr>
          <p:cNvSpPr txBox="1"/>
          <p:nvPr/>
        </p:nvSpPr>
        <p:spPr>
          <a:xfrm>
            <a:off x="6654331" y="5893904"/>
            <a:ext cx="5227899" cy="234681"/>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14: Solarmodul</a:t>
            </a:r>
            <a:endParaRPr lang="de-AT" sz="900"/>
          </a:p>
        </p:txBody>
      </p:sp>
      <p:sp>
        <p:nvSpPr>
          <p:cNvPr id="6" name="Textfeld 5">
            <a:extLst>
              <a:ext uri="{FF2B5EF4-FFF2-40B4-BE49-F238E27FC236}">
                <a16:creationId xmlns:a16="http://schemas.microsoft.com/office/drawing/2014/main" id="{2DBCD802-A36E-CC98-D055-4215CF69AE58}"/>
              </a:ext>
            </a:extLst>
          </p:cNvPr>
          <p:cNvSpPr txBox="1"/>
          <p:nvPr/>
        </p:nvSpPr>
        <p:spPr>
          <a:xfrm rot="16200000">
            <a:off x="11277502" y="4903912"/>
            <a:ext cx="1613553" cy="215444"/>
          </a:xfrm>
          <a:prstGeom prst="rect">
            <a:avLst/>
          </a:prstGeom>
          <a:noFill/>
        </p:spPr>
        <p:txBody>
          <a:bodyPr wrap="square">
            <a:spAutoFit/>
          </a:bodyPr>
          <a:lstStyle/>
          <a:p>
            <a:r>
              <a:rPr lang="de-AT" sz="800" b="0" i="1" u="none" strike="noStrike" baseline="0">
                <a:solidFill>
                  <a:srgbClr val="355268"/>
                </a:solidFill>
                <a:latin typeface="Trebuchet MS" panose="020B0603020202020204" pitchFamily="34" charset="0"/>
              </a:rPr>
              <a:t>©</a:t>
            </a:r>
            <a:r>
              <a:rPr lang="de-AT" sz="800" i="1">
                <a:solidFill>
                  <a:srgbClr val="355268"/>
                </a:solidFill>
                <a:latin typeface="Trebuchet MS" panose="020B0603020202020204" pitchFamily="34" charset="0"/>
              </a:rPr>
              <a:t>Hubert Springer</a:t>
            </a:r>
            <a:endParaRPr lang="de-AT" sz="800"/>
          </a:p>
        </p:txBody>
      </p:sp>
      <p:pic>
        <p:nvPicPr>
          <p:cNvPr id="9" name="Grafik 8" descr="Ein Bild, das Himmel, draußen, Wolke, Baum enthält.&#10;&#10;KI-generierte Inhalte können fehlerhaft sein.">
            <a:extLst>
              <a:ext uri="{FF2B5EF4-FFF2-40B4-BE49-F238E27FC236}">
                <a16:creationId xmlns:a16="http://schemas.microsoft.com/office/drawing/2014/main" id="{A0FBDC38-FE24-6DCE-FFD2-1AD86A4B1C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54331" y="1874766"/>
            <a:ext cx="5151783" cy="3863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0396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D37F944-927B-274B-21FC-1ABD93793460}"/>
              </a:ext>
            </a:extLst>
          </p:cNvPr>
          <p:cNvSpPr>
            <a:spLocks noGrp="1"/>
          </p:cNvSpPr>
          <p:nvPr>
            <p:ph type="title"/>
          </p:nvPr>
        </p:nvSpPr>
        <p:spPr/>
        <p:txBody>
          <a:bodyPr/>
          <a:lstStyle/>
          <a:p>
            <a:r>
              <a:rPr lang="de-DE"/>
              <a:t>Komponenten einer PV-Anlage</a:t>
            </a:r>
            <a:endParaRPr lang="de-AT"/>
          </a:p>
        </p:txBody>
      </p:sp>
      <p:sp>
        <p:nvSpPr>
          <p:cNvPr id="2" name="Inhaltsplatzhalter 1"/>
          <p:cNvSpPr>
            <a:spLocks noGrp="1"/>
          </p:cNvSpPr>
          <p:nvPr>
            <p:ph sz="quarter" idx="1"/>
          </p:nvPr>
        </p:nvSpPr>
        <p:spPr>
          <a:xfrm>
            <a:off x="816864" y="1600201"/>
            <a:ext cx="10871200" cy="4495800"/>
          </a:xfrm>
        </p:spPr>
        <p:txBody>
          <a:bodyPr/>
          <a:lstStyle/>
          <a:p>
            <a:pPr marL="0" indent="0">
              <a:buNone/>
            </a:pPr>
            <a:r>
              <a:rPr lang="de-DE" b="1"/>
              <a:t>SOLARKABEL (DC-LEITUNGEN)</a:t>
            </a:r>
            <a:endParaRPr lang="de-AT" b="1"/>
          </a:p>
          <a:p>
            <a:pPr marL="318770" indent="-318770"/>
            <a:r>
              <a:rPr lang="de-DE" sz="2800">
                <a:latin typeface="Trebuchet MS"/>
              </a:rPr>
              <a:t>transportieren die erzeugte Energie zum Wechselrichter</a:t>
            </a:r>
          </a:p>
          <a:p>
            <a:pPr marL="318770" indent="-318770"/>
            <a:r>
              <a:rPr lang="de-DE" sz="2800"/>
              <a:t>Dimensionierung des Leitungsquerschnitts je</a:t>
            </a:r>
            <a:br>
              <a:rPr lang="de-DE" sz="2800"/>
            </a:br>
            <a:r>
              <a:rPr lang="de-DE" sz="2800"/>
              <a:t>nach Anlagenleistung</a:t>
            </a:r>
          </a:p>
          <a:p>
            <a:pPr marL="318770" indent="-318770"/>
            <a:r>
              <a:rPr lang="de-DE" sz="2800"/>
              <a:t>Hohe Anforderungen an:</a:t>
            </a:r>
          </a:p>
          <a:p>
            <a:pPr marL="914400" lvl="1" indent="-457200"/>
            <a:r>
              <a:rPr lang="de-DE" sz="2400">
                <a:latin typeface="Trebuchet MS"/>
              </a:rPr>
              <a:t>mechanische Festigkeit</a:t>
            </a:r>
          </a:p>
          <a:p>
            <a:pPr marL="914400" lvl="1" indent="-457200"/>
            <a:r>
              <a:rPr lang="de-DE" sz="2400"/>
              <a:t>UV-, Wärme- und Kältebeständigkeit</a:t>
            </a:r>
          </a:p>
          <a:p>
            <a:pPr marL="914400" lvl="1" indent="-457200"/>
            <a:r>
              <a:rPr lang="de-DE" sz="2400">
                <a:latin typeface="Trebuchet MS"/>
              </a:rPr>
              <a:t>doppelt isoliert</a:t>
            </a:r>
          </a:p>
          <a:p>
            <a:pPr marL="914400" lvl="1" indent="-457200"/>
            <a:r>
              <a:rPr lang="de-DE" sz="2400"/>
              <a:t>Verlegung gemäß ÖNORM E 8101 und OVE-Richtlinie R11-1</a:t>
            </a:r>
          </a:p>
        </p:txBody>
      </p:sp>
      <p:sp>
        <p:nvSpPr>
          <p:cNvPr id="5" name="Textfeld 4">
            <a:extLst>
              <a:ext uri="{FF2B5EF4-FFF2-40B4-BE49-F238E27FC236}">
                <a16:creationId xmlns:a16="http://schemas.microsoft.com/office/drawing/2014/main" id="{1D09077D-DEB3-EE6B-AAEB-B52BFF393D2E}"/>
              </a:ext>
            </a:extLst>
          </p:cNvPr>
          <p:cNvSpPr txBox="1"/>
          <p:nvPr/>
        </p:nvSpPr>
        <p:spPr>
          <a:xfrm>
            <a:off x="10366210" y="5424995"/>
            <a:ext cx="1554275" cy="230832"/>
          </a:xfrm>
          <a:prstGeom prst="rect">
            <a:avLst/>
          </a:prstGeom>
          <a:noFill/>
        </p:spPr>
        <p:txBody>
          <a:bodyPr wrap="square">
            <a:spAutoFit/>
          </a:bodyPr>
          <a:lstStyle/>
          <a:p>
            <a:pPr algn="ctr"/>
            <a:r>
              <a:rPr lang="de-DE" sz="900" i="1">
                <a:solidFill>
                  <a:srgbClr val="355268"/>
                </a:solidFill>
                <a:latin typeface="Trebuchet MS" panose="020B0603020202020204" pitchFamily="34" charset="0"/>
              </a:rPr>
              <a:t>Abbildung 15: Solarkabel</a:t>
            </a:r>
            <a:endParaRPr lang="de-AT" sz="900" i="1">
              <a:solidFill>
                <a:srgbClr val="355268"/>
              </a:solidFill>
              <a:latin typeface="Trebuchet MS" panose="020B0603020202020204" pitchFamily="34" charset="0"/>
            </a:endParaRPr>
          </a:p>
        </p:txBody>
      </p:sp>
      <p:sp>
        <p:nvSpPr>
          <p:cNvPr id="14" name="Textfeld 13">
            <a:extLst>
              <a:ext uri="{FF2B5EF4-FFF2-40B4-BE49-F238E27FC236}">
                <a16:creationId xmlns:a16="http://schemas.microsoft.com/office/drawing/2014/main" id="{A13DA6FE-F369-7020-7DE2-6BB71E904E7B}"/>
              </a:ext>
            </a:extLst>
          </p:cNvPr>
          <p:cNvSpPr txBox="1"/>
          <p:nvPr/>
        </p:nvSpPr>
        <p:spPr>
          <a:xfrm rot="16200000">
            <a:off x="11350572" y="4556040"/>
            <a:ext cx="1355270" cy="215444"/>
          </a:xfrm>
          <a:prstGeom prst="rect">
            <a:avLst/>
          </a:prstGeom>
          <a:noFill/>
        </p:spPr>
        <p:txBody>
          <a:bodyPr wrap="square">
            <a:spAutoFit/>
          </a:bodyPr>
          <a:lstStyle/>
          <a:p>
            <a:r>
              <a:rPr lang="de-AT" sz="800" i="1">
                <a:solidFill>
                  <a:srgbClr val="355268"/>
                </a:solidFill>
                <a:latin typeface="Trebuchet MS" panose="020B0603020202020204" pitchFamily="34" charset="0"/>
              </a:rPr>
              <a:t>©</a:t>
            </a:r>
            <a:r>
              <a:rPr lang="de-AT" sz="800"/>
              <a:t> </a:t>
            </a:r>
            <a:r>
              <a:rPr lang="de-AT" sz="800" i="1">
                <a:solidFill>
                  <a:srgbClr val="355268"/>
                </a:solidFill>
                <a:latin typeface="Trebuchet MS" panose="020B0603020202020204" pitchFamily="34" charset="0"/>
              </a:rPr>
              <a:t>Gerhard Vogler</a:t>
            </a:r>
          </a:p>
        </p:txBody>
      </p:sp>
      <p:pic>
        <p:nvPicPr>
          <p:cNvPr id="6" name="Grafik 5">
            <a:extLst>
              <a:ext uri="{FF2B5EF4-FFF2-40B4-BE49-F238E27FC236}">
                <a16:creationId xmlns:a16="http://schemas.microsoft.com/office/drawing/2014/main" id="{8805072E-20F3-730C-022D-278A55243508}"/>
              </a:ext>
            </a:extLst>
          </p:cNvPr>
          <p:cNvPicPr>
            <a:picLocks noChangeAspect="1"/>
          </p:cNvPicPr>
          <p:nvPr/>
        </p:nvPicPr>
        <p:blipFill>
          <a:blip r:embed="rId3">
            <a:extLst>
              <a:ext uri="{28A0092B-C50C-407E-A947-70E740481C1C}">
                <a14:useLocalDpi xmlns:a14="http://schemas.microsoft.com/office/drawing/2010/main"/>
              </a:ext>
            </a:extLst>
          </a:blip>
          <a:srcRect r="-1907"/>
          <a:stretch/>
        </p:blipFill>
        <p:spPr>
          <a:xfrm>
            <a:off x="8203495" y="3229952"/>
            <a:ext cx="3668609" cy="20278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40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D37F944-927B-274B-21FC-1ABD93793460}"/>
              </a:ext>
            </a:extLst>
          </p:cNvPr>
          <p:cNvSpPr>
            <a:spLocks noGrp="1"/>
          </p:cNvSpPr>
          <p:nvPr>
            <p:ph type="title"/>
          </p:nvPr>
        </p:nvSpPr>
        <p:spPr/>
        <p:txBody>
          <a:bodyPr/>
          <a:lstStyle/>
          <a:p>
            <a:r>
              <a:rPr lang="de-DE"/>
              <a:t>Komponenten einer PV-Anlage</a:t>
            </a:r>
            <a:endParaRPr lang="de-AT"/>
          </a:p>
        </p:txBody>
      </p:sp>
      <p:sp>
        <p:nvSpPr>
          <p:cNvPr id="2" name="Inhaltsplatzhalter 1"/>
          <p:cNvSpPr>
            <a:spLocks noGrp="1"/>
          </p:cNvSpPr>
          <p:nvPr>
            <p:ph sz="quarter" idx="1"/>
          </p:nvPr>
        </p:nvSpPr>
        <p:spPr>
          <a:xfrm>
            <a:off x="816864" y="1540328"/>
            <a:ext cx="8719022" cy="4495800"/>
          </a:xfrm>
        </p:spPr>
        <p:txBody>
          <a:bodyPr/>
          <a:lstStyle/>
          <a:p>
            <a:pPr marL="0" indent="0">
              <a:buNone/>
            </a:pPr>
            <a:r>
              <a:rPr lang="de-DE" b="1"/>
              <a:t>ENTKUPPLUNGSSTELLE (ENS)</a:t>
            </a:r>
            <a:endParaRPr lang="de-AT" b="1"/>
          </a:p>
          <a:p>
            <a:pPr marL="318770" indent="-318770"/>
            <a:r>
              <a:rPr lang="de-DE" sz="2800"/>
              <a:t>Bestandteil des Wechselrichters bzw. </a:t>
            </a:r>
            <a:r>
              <a:rPr lang="de-DE" sz="2800" err="1"/>
              <a:t>Netzeinspeisegeräts</a:t>
            </a:r>
            <a:endParaRPr lang="de-DE" sz="2800"/>
          </a:p>
          <a:p>
            <a:pPr marL="318770" indent="-318770"/>
            <a:r>
              <a:rPr lang="de-DE" sz="2800">
                <a:latin typeface="Trebuchet MS"/>
              </a:rPr>
              <a:t>zwei voneinander unabhängige Netzüberwachungen mit zugeordneten Schaltorganen in Reihe</a:t>
            </a:r>
          </a:p>
          <a:p>
            <a:pPr marL="318770" indent="-318770"/>
            <a:r>
              <a:rPr lang="de-DE" sz="2800"/>
              <a:t>Trennung der PV-Anlage bei Spannungs-, Frequenzabweichungen oder Fehlerströmen</a:t>
            </a:r>
          </a:p>
          <a:p>
            <a:pPr marL="318770" indent="-318770"/>
            <a:r>
              <a:rPr lang="de-DE" sz="2800"/>
              <a:t>Gewährleistung der Sicherheit bei </a:t>
            </a:r>
            <a:br>
              <a:rPr lang="de-DE" sz="2800"/>
            </a:br>
            <a:r>
              <a:rPr lang="de-DE" sz="2800"/>
              <a:t>Netzarbeiten durch Vermeidung von Rückspeisung</a:t>
            </a:r>
          </a:p>
        </p:txBody>
      </p:sp>
      <p:pic>
        <p:nvPicPr>
          <p:cNvPr id="4" name="Grafik 3">
            <a:extLst>
              <a:ext uri="{FF2B5EF4-FFF2-40B4-BE49-F238E27FC236}">
                <a16:creationId xmlns:a16="http://schemas.microsoft.com/office/drawing/2014/main" id="{EF622AFA-221B-90D6-FAC4-B5FC1C798D90}"/>
              </a:ext>
            </a:extLst>
          </p:cNvPr>
          <p:cNvPicPr>
            <a:picLocks noChangeAspect="1"/>
          </p:cNvPicPr>
          <p:nvPr/>
        </p:nvPicPr>
        <p:blipFill>
          <a:blip r:embed="rId2"/>
          <a:stretch>
            <a:fillRect/>
          </a:stretch>
        </p:blipFill>
        <p:spPr>
          <a:xfrm>
            <a:off x="9015211" y="1878739"/>
            <a:ext cx="2612980" cy="3710149"/>
          </a:xfrm>
          <a:prstGeom prst="rect">
            <a:avLst/>
          </a:prstGeom>
          <a:ln>
            <a:noFill/>
          </a:ln>
          <a:effectLst>
            <a:outerShdw blurRad="190500" algn="tl" rotWithShape="0">
              <a:srgbClr val="000000">
                <a:alpha val="70000"/>
              </a:srgbClr>
            </a:outerShdw>
          </a:effectLst>
        </p:spPr>
      </p:pic>
      <p:sp>
        <p:nvSpPr>
          <p:cNvPr id="6" name="Textfeld 5">
            <a:extLst>
              <a:ext uri="{FF2B5EF4-FFF2-40B4-BE49-F238E27FC236}">
                <a16:creationId xmlns:a16="http://schemas.microsoft.com/office/drawing/2014/main" id="{BF1CF76F-75BC-2E7F-ACF9-9ED7C5268FED}"/>
              </a:ext>
            </a:extLst>
          </p:cNvPr>
          <p:cNvSpPr txBox="1"/>
          <p:nvPr/>
        </p:nvSpPr>
        <p:spPr>
          <a:xfrm>
            <a:off x="9056043" y="5673403"/>
            <a:ext cx="2319093" cy="230832"/>
          </a:xfrm>
          <a:prstGeom prst="rect">
            <a:avLst/>
          </a:prstGeom>
          <a:noFill/>
        </p:spPr>
        <p:txBody>
          <a:bodyPr wrap="square">
            <a:spAutoFit/>
          </a:bodyPr>
          <a:lstStyle/>
          <a:p>
            <a:pPr algn="ctr"/>
            <a:r>
              <a:rPr lang="de-AT" sz="900" b="0" i="1" u="none" strike="noStrike" baseline="0">
                <a:solidFill>
                  <a:srgbClr val="355268"/>
                </a:solidFill>
                <a:latin typeface="Trebuchet MS" panose="020B0603020202020204" pitchFamily="34" charset="0"/>
              </a:rPr>
              <a:t>Abbildung </a:t>
            </a:r>
            <a:r>
              <a:rPr lang="de-AT" sz="900" i="1">
                <a:solidFill>
                  <a:srgbClr val="355268"/>
                </a:solidFill>
                <a:latin typeface="Trebuchet MS" panose="020B0603020202020204" pitchFamily="34" charset="0"/>
              </a:rPr>
              <a:t>16</a:t>
            </a:r>
            <a:r>
              <a:rPr lang="de-AT" sz="900" b="0" i="1" u="none" strike="noStrike" baseline="0">
                <a:solidFill>
                  <a:srgbClr val="355268"/>
                </a:solidFill>
                <a:latin typeface="Trebuchet MS" panose="020B0603020202020204" pitchFamily="34" charset="0"/>
              </a:rPr>
              <a:t>: </a:t>
            </a:r>
            <a:r>
              <a:rPr lang="de-AT" sz="900" b="0" i="1" u="none" strike="noStrike" baseline="0" err="1">
                <a:solidFill>
                  <a:srgbClr val="355268"/>
                </a:solidFill>
                <a:latin typeface="Trebuchet MS" panose="020B0603020202020204" pitchFamily="34" charset="0"/>
              </a:rPr>
              <a:t>Entkupplungsstelle</a:t>
            </a:r>
            <a:r>
              <a:rPr lang="de-AT" sz="900" b="0" i="1" u="none" strike="noStrike" baseline="0">
                <a:solidFill>
                  <a:srgbClr val="355268"/>
                </a:solidFill>
                <a:latin typeface="Trebuchet MS" panose="020B0603020202020204" pitchFamily="34" charset="0"/>
              </a:rPr>
              <a:t> </a:t>
            </a:r>
            <a:endParaRPr lang="de-AT" sz="900"/>
          </a:p>
        </p:txBody>
      </p:sp>
      <p:sp>
        <p:nvSpPr>
          <p:cNvPr id="12" name="Textfeld 11">
            <a:extLst>
              <a:ext uri="{FF2B5EF4-FFF2-40B4-BE49-F238E27FC236}">
                <a16:creationId xmlns:a16="http://schemas.microsoft.com/office/drawing/2014/main" id="{E35CD67E-62D9-0F74-7A54-D8A17B73932E}"/>
              </a:ext>
            </a:extLst>
          </p:cNvPr>
          <p:cNvSpPr txBox="1"/>
          <p:nvPr/>
        </p:nvSpPr>
        <p:spPr>
          <a:xfrm rot="16200000">
            <a:off x="11619993" y="5928406"/>
            <a:ext cx="653142" cy="215444"/>
          </a:xfrm>
          <a:prstGeom prst="rect">
            <a:avLst/>
          </a:prstGeom>
          <a:noFill/>
        </p:spPr>
        <p:txBody>
          <a:bodyPr wrap="square">
            <a:spAutoFit/>
          </a:bodyPr>
          <a:lstStyle/>
          <a:p>
            <a:r>
              <a:rPr lang="de-AT" sz="800" i="1">
                <a:solidFill>
                  <a:srgbClr val="355268"/>
                </a:solidFill>
                <a:latin typeface="Trebuchet MS" panose="020B0603020202020204" pitchFamily="34" charset="0"/>
              </a:rPr>
              <a:t>©Springer</a:t>
            </a:r>
            <a:r>
              <a:rPr lang="de-AT" sz="800" b="0" i="0" u="none" strike="noStrike" baseline="0">
                <a:solidFill>
                  <a:srgbClr val="000000"/>
                </a:solidFill>
              </a:rPr>
              <a:t>  </a:t>
            </a:r>
            <a:endParaRPr lang="de-AT" sz="800"/>
          </a:p>
        </p:txBody>
      </p:sp>
    </p:spTree>
    <p:extLst>
      <p:ext uri="{BB962C8B-B14F-4D97-AF65-F5344CB8AC3E}">
        <p14:creationId xmlns:p14="http://schemas.microsoft.com/office/powerpoint/2010/main" val="2802134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Allgemeines</a:t>
            </a:r>
          </a:p>
        </p:txBody>
      </p:sp>
      <p:sp>
        <p:nvSpPr>
          <p:cNvPr id="3" name="Inhaltsplatzhalter 2"/>
          <p:cNvSpPr>
            <a:spLocks noGrp="1"/>
          </p:cNvSpPr>
          <p:nvPr>
            <p:ph sz="quarter" idx="1"/>
          </p:nvPr>
        </p:nvSpPr>
        <p:spPr/>
        <p:txBody>
          <a:bodyPr/>
          <a:lstStyle/>
          <a:p>
            <a:r>
              <a:rPr lang="de-DE" sz="2800"/>
              <a:t>Solaranlagen umfassen alle technischen Anlagen zur Nutzung der Sonnenenergie </a:t>
            </a:r>
          </a:p>
          <a:p>
            <a:r>
              <a:rPr lang="de-DE" sz="2800"/>
              <a:t>Eine Solaranlage wandelt Sonnenlicht bzw. Sonnenenergie in</a:t>
            </a:r>
          </a:p>
          <a:p>
            <a:pPr lvl="1"/>
            <a:r>
              <a:rPr lang="de-DE" sz="2400"/>
              <a:t>elektrischen Strom (Photovoltaik) oder</a:t>
            </a:r>
          </a:p>
          <a:p>
            <a:pPr lvl="1"/>
            <a:r>
              <a:rPr lang="de-DE" sz="2400"/>
              <a:t>thermische Energie (thermische Solaranlage) um.</a:t>
            </a:r>
          </a:p>
          <a:p>
            <a:r>
              <a:rPr lang="de-DE" sz="2800"/>
              <a:t>Mit diesen Anlagen kann ein großer Teil des täglichen Energiebedarfs selbstständig erzeugt und abgedeckt werden.</a:t>
            </a:r>
          </a:p>
        </p:txBody>
      </p:sp>
    </p:spTree>
    <p:extLst>
      <p:ext uri="{BB962C8B-B14F-4D97-AF65-F5344CB8AC3E}">
        <p14:creationId xmlns:p14="http://schemas.microsoft.com/office/powerpoint/2010/main" val="3984201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99DDEFA-63E1-A906-A98C-1FA56E71A469}"/>
              </a:ext>
            </a:extLst>
          </p:cNvPr>
          <p:cNvSpPr>
            <a:spLocks noGrp="1"/>
          </p:cNvSpPr>
          <p:nvPr>
            <p:ph type="title"/>
          </p:nvPr>
        </p:nvSpPr>
        <p:spPr/>
        <p:txBody>
          <a:bodyPr/>
          <a:lstStyle/>
          <a:p>
            <a:r>
              <a:rPr lang="de-DE"/>
              <a:t>Komponenten einer PV-Anlage</a:t>
            </a:r>
            <a:endParaRPr lang="de-AT"/>
          </a:p>
        </p:txBody>
      </p:sp>
      <p:sp>
        <p:nvSpPr>
          <p:cNvPr id="2" name="Inhaltsplatzhalter 1"/>
          <p:cNvSpPr>
            <a:spLocks noGrp="1"/>
          </p:cNvSpPr>
          <p:nvPr>
            <p:ph sz="quarter" idx="1"/>
          </p:nvPr>
        </p:nvSpPr>
        <p:spPr/>
        <p:txBody>
          <a:bodyPr/>
          <a:lstStyle/>
          <a:p>
            <a:pPr marL="0" indent="0">
              <a:buNone/>
            </a:pPr>
            <a:r>
              <a:rPr lang="de-DE" b="1"/>
              <a:t>GENERATORANSCHLUSSKASTEN (GAK) &amp; WECHSELRICHTER</a:t>
            </a:r>
            <a:endParaRPr lang="de-AT" b="1"/>
          </a:p>
          <a:p>
            <a:pPr marL="318770" indent="-318770"/>
            <a:r>
              <a:rPr lang="de-DE" sz="2800" err="1"/>
              <a:t>Stringwechselrichter</a:t>
            </a:r>
            <a:endParaRPr lang="de-DE" sz="2800"/>
          </a:p>
          <a:p>
            <a:pPr marL="639445" lvl="1"/>
            <a:r>
              <a:rPr lang="de-DE" sz="2400">
                <a:latin typeface="Trebuchet MS"/>
              </a:rPr>
              <a:t>DC-Leitungen der PV-Anlage werden im GAK gebündelt und zum Wechselrichter geleitet</a:t>
            </a:r>
          </a:p>
          <a:p>
            <a:pPr marL="639445" lvl="1"/>
            <a:r>
              <a:rPr lang="de-DE" sz="2400">
                <a:latin typeface="Trebuchet MS"/>
              </a:rPr>
              <a:t>Bei kleineren Anlagen werden DC-Leitungen direkt zum Wechselrichter geleitet.</a:t>
            </a:r>
            <a:endParaRPr lang="de-DE" sz="2400"/>
          </a:p>
          <a:p>
            <a:pPr marL="639445" lvl="1"/>
            <a:r>
              <a:rPr lang="de-DE" sz="2400">
                <a:latin typeface="Trebuchet MS"/>
              </a:rPr>
              <a:t>Gleichstrom wird im Wechselrichter in Wechselstrom umgewandelt und ins Netz eingespeist oder im Objekt verbraucht.</a:t>
            </a:r>
            <a:endParaRPr lang="de-DE" sz="2400"/>
          </a:p>
          <a:p>
            <a:pPr marL="639445" lvl="1"/>
            <a:r>
              <a:rPr lang="de-DE" sz="2400">
                <a:latin typeface="Trebuchet MS"/>
              </a:rPr>
              <a:t>Wechselrichter überwacht und regelt die Anlage (Spannung, Frequenz).</a:t>
            </a:r>
            <a:endParaRPr lang="de-DE" sz="2400"/>
          </a:p>
        </p:txBody>
      </p:sp>
    </p:spTree>
    <p:extLst>
      <p:ext uri="{BB962C8B-B14F-4D97-AF65-F5344CB8AC3E}">
        <p14:creationId xmlns:p14="http://schemas.microsoft.com/office/powerpoint/2010/main" val="2747908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D37F944-927B-274B-21FC-1ABD93793460}"/>
              </a:ext>
            </a:extLst>
          </p:cNvPr>
          <p:cNvSpPr>
            <a:spLocks noGrp="1"/>
          </p:cNvSpPr>
          <p:nvPr>
            <p:ph type="title"/>
          </p:nvPr>
        </p:nvSpPr>
        <p:spPr/>
        <p:txBody>
          <a:bodyPr/>
          <a:lstStyle/>
          <a:p>
            <a:r>
              <a:rPr lang="de-DE"/>
              <a:t>Komponenten einer PV-Anlage</a:t>
            </a:r>
            <a:endParaRPr lang="de-AT"/>
          </a:p>
        </p:txBody>
      </p:sp>
      <p:pic>
        <p:nvPicPr>
          <p:cNvPr id="7" name="Grafik 6">
            <a:extLst>
              <a:ext uri="{FF2B5EF4-FFF2-40B4-BE49-F238E27FC236}">
                <a16:creationId xmlns:a16="http://schemas.microsoft.com/office/drawing/2014/main" id="{87E6C842-C9C8-58ED-CE36-D752545B0B75}"/>
              </a:ext>
            </a:extLst>
          </p:cNvPr>
          <p:cNvPicPr>
            <a:picLocks noChangeAspect="1"/>
          </p:cNvPicPr>
          <p:nvPr/>
        </p:nvPicPr>
        <p:blipFill>
          <a:blip r:embed="rId3"/>
          <a:stretch>
            <a:fillRect/>
          </a:stretch>
        </p:blipFill>
        <p:spPr>
          <a:xfrm>
            <a:off x="2158009" y="1631346"/>
            <a:ext cx="8188909" cy="4560146"/>
          </a:xfrm>
          <a:prstGeom prst="rect">
            <a:avLst/>
          </a:prstGeom>
          <a:ln>
            <a:noFill/>
          </a:ln>
          <a:effectLst>
            <a:outerShdw blurRad="190500" algn="tl" rotWithShape="0">
              <a:srgbClr val="000000">
                <a:alpha val="70000"/>
              </a:srgbClr>
            </a:outerShdw>
          </a:effectLst>
        </p:spPr>
      </p:pic>
      <p:sp>
        <p:nvSpPr>
          <p:cNvPr id="4" name="Textfeld 3">
            <a:extLst>
              <a:ext uri="{FF2B5EF4-FFF2-40B4-BE49-F238E27FC236}">
                <a16:creationId xmlns:a16="http://schemas.microsoft.com/office/drawing/2014/main" id="{20E55280-AC86-21E2-B99E-DD42AF88AF07}"/>
              </a:ext>
            </a:extLst>
          </p:cNvPr>
          <p:cNvSpPr txBox="1"/>
          <p:nvPr/>
        </p:nvSpPr>
        <p:spPr>
          <a:xfrm>
            <a:off x="3204463" y="6234306"/>
            <a:ext cx="6096000" cy="230832"/>
          </a:xfrm>
          <a:prstGeom prst="rect">
            <a:avLst/>
          </a:prstGeom>
          <a:noFill/>
        </p:spPr>
        <p:txBody>
          <a:bodyPr wrap="square">
            <a:spAutoFit/>
          </a:bodyPr>
          <a:lstStyle/>
          <a:p>
            <a:pPr algn="ctr"/>
            <a:r>
              <a:rPr lang="de-AT" sz="900" b="0" i="1" u="none" strike="noStrike" baseline="0">
                <a:solidFill>
                  <a:srgbClr val="355268"/>
                </a:solidFill>
                <a:latin typeface="Trebuchet MS" panose="020B0603020202020204" pitchFamily="34" charset="0"/>
              </a:rPr>
              <a:t>Abbildung </a:t>
            </a:r>
            <a:r>
              <a:rPr lang="de-AT" sz="900" i="1">
                <a:solidFill>
                  <a:srgbClr val="355268"/>
                </a:solidFill>
                <a:latin typeface="Trebuchet MS" panose="020B0603020202020204" pitchFamily="34" charset="0"/>
              </a:rPr>
              <a:t>17</a:t>
            </a:r>
            <a:r>
              <a:rPr lang="de-AT" sz="900" b="0" i="1" u="none" strike="noStrike" baseline="0">
                <a:solidFill>
                  <a:srgbClr val="355268"/>
                </a:solidFill>
                <a:latin typeface="Trebuchet MS" panose="020B0603020202020204" pitchFamily="34" charset="0"/>
              </a:rPr>
              <a:t>: Wechselrichter Montageort </a:t>
            </a:r>
            <a:endParaRPr lang="de-AT" sz="900"/>
          </a:p>
        </p:txBody>
      </p:sp>
      <p:sp>
        <p:nvSpPr>
          <p:cNvPr id="6" name="Textfeld 5">
            <a:extLst>
              <a:ext uri="{FF2B5EF4-FFF2-40B4-BE49-F238E27FC236}">
                <a16:creationId xmlns:a16="http://schemas.microsoft.com/office/drawing/2014/main" id="{E10B4E60-838D-3B37-BB44-6D25A4D42739}"/>
              </a:ext>
            </a:extLst>
          </p:cNvPr>
          <p:cNvSpPr txBox="1"/>
          <p:nvPr/>
        </p:nvSpPr>
        <p:spPr>
          <a:xfrm rot="16200000">
            <a:off x="11219088" y="5514017"/>
            <a:ext cx="1455966" cy="215444"/>
          </a:xfrm>
          <a:prstGeom prst="rect">
            <a:avLst/>
          </a:prstGeom>
          <a:noFill/>
        </p:spPr>
        <p:txBody>
          <a:bodyPr wrap="square">
            <a:spAutoFit/>
          </a:bodyPr>
          <a:lstStyle>
            <a:defPPr>
              <a:defRPr lang="de-DE"/>
            </a:defPPr>
            <a:lvl1pPr>
              <a:defRPr sz="800" b="0" i="1" u="none" strike="noStrike" baseline="0">
                <a:solidFill>
                  <a:srgbClr val="355268"/>
                </a:solidFill>
                <a:latin typeface="Trebuchet MS" panose="020B0603020202020204" pitchFamily="34" charset="0"/>
              </a:defRPr>
            </a:lvl1pPr>
          </a:lstStyle>
          <a:p>
            <a:r>
              <a:rPr lang="de-AT"/>
              <a:t>© Gerhard Vogler</a:t>
            </a:r>
          </a:p>
        </p:txBody>
      </p:sp>
    </p:spTree>
    <p:extLst>
      <p:ext uri="{BB962C8B-B14F-4D97-AF65-F5344CB8AC3E}">
        <p14:creationId xmlns:p14="http://schemas.microsoft.com/office/powerpoint/2010/main" val="2578534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99DDEFA-63E1-A906-A98C-1FA56E71A469}"/>
              </a:ext>
            </a:extLst>
          </p:cNvPr>
          <p:cNvSpPr>
            <a:spLocks noGrp="1"/>
          </p:cNvSpPr>
          <p:nvPr>
            <p:ph type="title"/>
          </p:nvPr>
        </p:nvSpPr>
        <p:spPr/>
        <p:txBody>
          <a:bodyPr/>
          <a:lstStyle/>
          <a:p>
            <a:r>
              <a:rPr lang="de-DE"/>
              <a:t>Komponenten einer PV-Anlage</a:t>
            </a:r>
            <a:endParaRPr lang="de-AT"/>
          </a:p>
        </p:txBody>
      </p:sp>
      <p:sp>
        <p:nvSpPr>
          <p:cNvPr id="2" name="Inhaltsplatzhalter 1"/>
          <p:cNvSpPr>
            <a:spLocks noGrp="1"/>
          </p:cNvSpPr>
          <p:nvPr>
            <p:ph sz="quarter" idx="1"/>
          </p:nvPr>
        </p:nvSpPr>
        <p:spPr/>
        <p:txBody>
          <a:bodyPr/>
          <a:lstStyle/>
          <a:p>
            <a:r>
              <a:rPr lang="de-DE" err="1"/>
              <a:t>Stringwechselrichter</a:t>
            </a:r>
            <a:endParaRPr lang="de-DE"/>
          </a:p>
        </p:txBody>
      </p:sp>
      <p:pic>
        <p:nvPicPr>
          <p:cNvPr id="7" name="Grafik 6">
            <a:extLst>
              <a:ext uri="{FF2B5EF4-FFF2-40B4-BE49-F238E27FC236}">
                <a16:creationId xmlns:a16="http://schemas.microsoft.com/office/drawing/2014/main" id="{98EB8800-A8A6-5267-2839-53EEFB39B86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002608" y="2674280"/>
            <a:ext cx="5813548" cy="3038032"/>
          </a:xfrm>
          <a:prstGeom prst="rect">
            <a:avLst/>
          </a:prstGeom>
        </p:spPr>
      </p:pic>
      <p:pic>
        <p:nvPicPr>
          <p:cNvPr id="9" name="Grafik 8">
            <a:extLst>
              <a:ext uri="{FF2B5EF4-FFF2-40B4-BE49-F238E27FC236}">
                <a16:creationId xmlns:a16="http://schemas.microsoft.com/office/drawing/2014/main" id="{7ECCC900-7F60-D80D-D4BC-D2913198A44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75845" y="3006532"/>
            <a:ext cx="5347061" cy="2781300"/>
          </a:xfrm>
          <a:prstGeom prst="rect">
            <a:avLst/>
          </a:prstGeom>
        </p:spPr>
      </p:pic>
      <p:sp>
        <p:nvSpPr>
          <p:cNvPr id="5" name="Textfeld 4">
            <a:extLst>
              <a:ext uri="{FF2B5EF4-FFF2-40B4-BE49-F238E27FC236}">
                <a16:creationId xmlns:a16="http://schemas.microsoft.com/office/drawing/2014/main" id="{7957ECEB-B23B-D886-4673-9E97F86C0F19}"/>
              </a:ext>
            </a:extLst>
          </p:cNvPr>
          <p:cNvSpPr txBox="1"/>
          <p:nvPr/>
        </p:nvSpPr>
        <p:spPr>
          <a:xfrm>
            <a:off x="1163425" y="5712312"/>
            <a:ext cx="3771900" cy="230832"/>
          </a:xfrm>
          <a:prstGeom prst="rect">
            <a:avLst/>
          </a:prstGeom>
          <a:noFill/>
        </p:spPr>
        <p:txBody>
          <a:bodyPr wrap="square">
            <a:spAutoFit/>
          </a:bodyPr>
          <a:lstStyle/>
          <a:p>
            <a:pPr algn="ctr"/>
            <a:r>
              <a:rPr lang="de-AT" sz="900" b="0" i="1" u="none" strike="noStrike" baseline="0">
                <a:solidFill>
                  <a:srgbClr val="355268"/>
                </a:solidFill>
                <a:latin typeface="Trebuchet MS" panose="020B0603020202020204" pitchFamily="34" charset="0"/>
              </a:rPr>
              <a:t>Abbildung </a:t>
            </a:r>
            <a:r>
              <a:rPr lang="de-AT" sz="900" i="1">
                <a:solidFill>
                  <a:srgbClr val="355268"/>
                </a:solidFill>
                <a:latin typeface="Trebuchet MS" panose="020B0603020202020204" pitchFamily="34" charset="0"/>
              </a:rPr>
              <a:t>18</a:t>
            </a:r>
            <a:r>
              <a:rPr lang="de-AT" sz="900" b="0" i="1" u="none" strike="noStrike" baseline="0">
                <a:solidFill>
                  <a:srgbClr val="355268"/>
                </a:solidFill>
                <a:latin typeface="Trebuchet MS" panose="020B0603020202020204" pitchFamily="34" charset="0"/>
              </a:rPr>
              <a:t>: Funktionsschema </a:t>
            </a:r>
            <a:r>
              <a:rPr lang="de-AT" sz="900" b="0" i="1" u="none" strike="noStrike" baseline="0" err="1">
                <a:solidFill>
                  <a:srgbClr val="355268"/>
                </a:solidFill>
                <a:latin typeface="Trebuchet MS" panose="020B0603020202020204" pitchFamily="34" charset="0"/>
              </a:rPr>
              <a:t>Stringwechselrichter</a:t>
            </a:r>
            <a:r>
              <a:rPr lang="de-AT" sz="900" b="0" i="1" u="none" strike="noStrike" baseline="0">
                <a:solidFill>
                  <a:srgbClr val="355268"/>
                </a:solidFill>
                <a:latin typeface="Trebuchet MS" panose="020B0603020202020204" pitchFamily="34" charset="0"/>
              </a:rPr>
              <a:t> </a:t>
            </a:r>
            <a:endParaRPr lang="de-AT" sz="900"/>
          </a:p>
        </p:txBody>
      </p:sp>
      <p:sp>
        <p:nvSpPr>
          <p:cNvPr id="8" name="Textfeld 7">
            <a:extLst>
              <a:ext uri="{FF2B5EF4-FFF2-40B4-BE49-F238E27FC236}">
                <a16:creationId xmlns:a16="http://schemas.microsoft.com/office/drawing/2014/main" id="{7B9F079F-90A4-A0B4-3AF8-9D4659AD7122}"/>
              </a:ext>
            </a:extLst>
          </p:cNvPr>
          <p:cNvSpPr txBox="1"/>
          <p:nvPr/>
        </p:nvSpPr>
        <p:spPr>
          <a:xfrm>
            <a:off x="6553200" y="5712312"/>
            <a:ext cx="4914900" cy="230832"/>
          </a:xfrm>
          <a:prstGeom prst="rect">
            <a:avLst/>
          </a:prstGeom>
          <a:noFill/>
        </p:spPr>
        <p:txBody>
          <a:bodyPr wrap="square">
            <a:spAutoFit/>
          </a:bodyPr>
          <a:lstStyle/>
          <a:p>
            <a:pPr algn="ctr"/>
            <a:r>
              <a:rPr lang="de-DE" sz="900" b="0" i="1" u="none" strike="noStrike" baseline="0">
                <a:solidFill>
                  <a:srgbClr val="355268"/>
                </a:solidFill>
                <a:latin typeface="Trebuchet MS" panose="020B0603020202020204" pitchFamily="34" charset="0"/>
              </a:rPr>
              <a:t>Abbildung </a:t>
            </a:r>
            <a:r>
              <a:rPr lang="de-DE" sz="900" i="1">
                <a:solidFill>
                  <a:srgbClr val="355268"/>
                </a:solidFill>
                <a:latin typeface="Trebuchet MS" panose="020B0603020202020204" pitchFamily="34" charset="0"/>
              </a:rPr>
              <a:t>19</a:t>
            </a:r>
            <a:r>
              <a:rPr lang="de-DE" sz="900" b="0" i="1" u="none" strike="noStrike" baseline="0">
                <a:solidFill>
                  <a:srgbClr val="355268"/>
                </a:solidFill>
                <a:latin typeface="Trebuchet MS" panose="020B0603020202020204" pitchFamily="34" charset="0"/>
              </a:rPr>
              <a:t>: Spannungsfreiheit bei Abschaltung oder Ausfall des Wechselrichters </a:t>
            </a:r>
            <a:endParaRPr lang="de-AT" sz="900"/>
          </a:p>
        </p:txBody>
      </p:sp>
      <p:sp>
        <p:nvSpPr>
          <p:cNvPr id="10" name="Textfeld 9">
            <a:extLst>
              <a:ext uri="{FF2B5EF4-FFF2-40B4-BE49-F238E27FC236}">
                <a16:creationId xmlns:a16="http://schemas.microsoft.com/office/drawing/2014/main" id="{A2CA97BB-9CAB-4FB8-C4F9-44E24D471532}"/>
              </a:ext>
            </a:extLst>
          </p:cNvPr>
          <p:cNvSpPr txBox="1"/>
          <p:nvPr/>
        </p:nvSpPr>
        <p:spPr>
          <a:xfrm rot="16200000">
            <a:off x="11260153" y="5107439"/>
            <a:ext cx="1455966" cy="215444"/>
          </a:xfrm>
          <a:prstGeom prst="rect">
            <a:avLst/>
          </a:prstGeom>
          <a:noFill/>
        </p:spPr>
        <p:txBody>
          <a:bodyPr wrap="square">
            <a:spAutoFit/>
          </a:bodyPr>
          <a:lstStyle>
            <a:defPPr>
              <a:defRPr lang="de-DE"/>
            </a:defPPr>
            <a:lvl1pPr>
              <a:defRPr sz="800" b="0" i="1" u="none" strike="noStrike" baseline="0">
                <a:solidFill>
                  <a:srgbClr val="355268"/>
                </a:solidFill>
                <a:latin typeface="Trebuchet MS" panose="020B0603020202020204" pitchFamily="34" charset="0"/>
              </a:defRPr>
            </a:lvl1pPr>
          </a:lstStyle>
          <a:p>
            <a:r>
              <a:rPr lang="de-AT"/>
              <a:t>© Gerhard Vogler</a:t>
            </a:r>
          </a:p>
        </p:txBody>
      </p:sp>
    </p:spTree>
    <p:extLst>
      <p:ext uri="{BB962C8B-B14F-4D97-AF65-F5344CB8AC3E}">
        <p14:creationId xmlns:p14="http://schemas.microsoft.com/office/powerpoint/2010/main" val="736261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99DDEFA-63E1-A906-A98C-1FA56E71A469}"/>
              </a:ext>
            </a:extLst>
          </p:cNvPr>
          <p:cNvSpPr>
            <a:spLocks noGrp="1"/>
          </p:cNvSpPr>
          <p:nvPr>
            <p:ph type="title"/>
          </p:nvPr>
        </p:nvSpPr>
        <p:spPr/>
        <p:txBody>
          <a:bodyPr/>
          <a:lstStyle/>
          <a:p>
            <a:r>
              <a:rPr lang="de-DE"/>
              <a:t>Komponenten einer PV-Anlage</a:t>
            </a:r>
            <a:endParaRPr lang="de-AT"/>
          </a:p>
        </p:txBody>
      </p:sp>
      <p:sp>
        <p:nvSpPr>
          <p:cNvPr id="2" name="Inhaltsplatzhalter 1"/>
          <p:cNvSpPr>
            <a:spLocks noGrp="1"/>
          </p:cNvSpPr>
          <p:nvPr>
            <p:ph sz="quarter" idx="1"/>
          </p:nvPr>
        </p:nvSpPr>
        <p:spPr/>
        <p:txBody>
          <a:bodyPr/>
          <a:lstStyle/>
          <a:p>
            <a:pPr marL="318770" indent="-318770"/>
            <a:r>
              <a:rPr lang="de-DE" sz="2800"/>
              <a:t>Dezentrale Wechselrichter (Mikro Wechselrichter)</a:t>
            </a:r>
          </a:p>
          <a:p>
            <a:pPr marL="639445" lvl="1"/>
            <a:r>
              <a:rPr lang="de-DE" sz="2400">
                <a:latin typeface="Trebuchet MS"/>
              </a:rPr>
              <a:t>direkt am Modul angebracht, wandeln Gleichstrom jedes Moduls in Wechselstrom um.</a:t>
            </a:r>
          </a:p>
          <a:p>
            <a:pPr marL="639445" lvl="1"/>
            <a:r>
              <a:rPr lang="de-DE" sz="2400">
                <a:latin typeface="Trebuchet MS"/>
              </a:rPr>
              <a:t>Sehr kurze DC-Leitungsführung (Modul zum Mikro-Wechselrichter)Nutzung des gleichen AC-Niederspannungssystems wie bei herkömmlichen Hausnetzen.</a:t>
            </a:r>
            <a:endParaRPr lang="de-DE" sz="2400"/>
          </a:p>
          <a:p>
            <a:pPr marL="639445" lvl="1"/>
            <a:r>
              <a:rPr lang="de-DE" sz="2400">
                <a:latin typeface="Trebuchet MS"/>
              </a:rPr>
              <a:t>Mikro-Wechselrichter verfügen über eine Abschaltung zur Spannungsfreischaltung bei Ausfall der netzseitigen AC-Spannung.</a:t>
            </a:r>
            <a:endParaRPr lang="de-DE" sz="2400"/>
          </a:p>
          <a:p>
            <a:pPr marL="639445" lvl="1"/>
            <a:r>
              <a:rPr lang="de-DE" sz="2400">
                <a:latin typeface="Trebuchet MS"/>
              </a:rPr>
              <a:t>Anwendung auch in Balkonkraftwerken</a:t>
            </a:r>
          </a:p>
        </p:txBody>
      </p:sp>
    </p:spTree>
    <p:extLst>
      <p:ext uri="{BB962C8B-B14F-4D97-AF65-F5344CB8AC3E}">
        <p14:creationId xmlns:p14="http://schemas.microsoft.com/office/powerpoint/2010/main" val="3750649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99DDEFA-63E1-A906-A98C-1FA56E71A469}"/>
              </a:ext>
            </a:extLst>
          </p:cNvPr>
          <p:cNvSpPr>
            <a:spLocks noGrp="1"/>
          </p:cNvSpPr>
          <p:nvPr>
            <p:ph type="title"/>
          </p:nvPr>
        </p:nvSpPr>
        <p:spPr/>
        <p:txBody>
          <a:bodyPr/>
          <a:lstStyle/>
          <a:p>
            <a:r>
              <a:rPr lang="de-DE"/>
              <a:t>Komponenten einer PV-Anlage</a:t>
            </a:r>
            <a:endParaRPr lang="de-AT"/>
          </a:p>
        </p:txBody>
      </p:sp>
      <p:sp>
        <p:nvSpPr>
          <p:cNvPr id="2" name="Inhaltsplatzhalter 1"/>
          <p:cNvSpPr>
            <a:spLocks noGrp="1"/>
          </p:cNvSpPr>
          <p:nvPr>
            <p:ph sz="quarter" idx="1"/>
          </p:nvPr>
        </p:nvSpPr>
        <p:spPr/>
        <p:txBody>
          <a:bodyPr/>
          <a:lstStyle/>
          <a:p>
            <a:r>
              <a:rPr lang="de-DE"/>
              <a:t>Dezentrale Wechselrichter (Mikro Wechselrichter)</a:t>
            </a:r>
          </a:p>
        </p:txBody>
      </p:sp>
      <p:pic>
        <p:nvPicPr>
          <p:cNvPr id="6" name="Grafik 5">
            <a:extLst>
              <a:ext uri="{FF2B5EF4-FFF2-40B4-BE49-F238E27FC236}">
                <a16:creationId xmlns:a16="http://schemas.microsoft.com/office/drawing/2014/main" id="{7A6EF26A-B38A-8362-1516-C0F4684FEA05}"/>
              </a:ext>
            </a:extLst>
          </p:cNvPr>
          <p:cNvPicPr>
            <a:picLocks noChangeAspect="1"/>
          </p:cNvPicPr>
          <p:nvPr/>
        </p:nvPicPr>
        <p:blipFill>
          <a:blip r:embed="rId3"/>
          <a:stretch>
            <a:fillRect/>
          </a:stretch>
        </p:blipFill>
        <p:spPr>
          <a:xfrm>
            <a:off x="6430966" y="2536746"/>
            <a:ext cx="5534025" cy="3667125"/>
          </a:xfrm>
          <a:prstGeom prst="rect">
            <a:avLst/>
          </a:prstGeom>
        </p:spPr>
      </p:pic>
      <p:pic>
        <p:nvPicPr>
          <p:cNvPr id="8" name="Grafik 7">
            <a:extLst>
              <a:ext uri="{FF2B5EF4-FFF2-40B4-BE49-F238E27FC236}">
                <a16:creationId xmlns:a16="http://schemas.microsoft.com/office/drawing/2014/main" id="{6026CB61-A7D7-E3AC-B784-911DFFB4AC9B}"/>
              </a:ext>
            </a:extLst>
          </p:cNvPr>
          <p:cNvPicPr>
            <a:picLocks noChangeAspect="1"/>
          </p:cNvPicPr>
          <p:nvPr/>
        </p:nvPicPr>
        <p:blipFill>
          <a:blip r:embed="rId4"/>
          <a:stretch>
            <a:fillRect/>
          </a:stretch>
        </p:blipFill>
        <p:spPr>
          <a:xfrm>
            <a:off x="562864" y="2842372"/>
            <a:ext cx="5591175" cy="3228975"/>
          </a:xfrm>
          <a:prstGeom prst="rect">
            <a:avLst/>
          </a:prstGeom>
        </p:spPr>
      </p:pic>
      <p:sp>
        <p:nvSpPr>
          <p:cNvPr id="9" name="Textfeld 8">
            <a:extLst>
              <a:ext uri="{FF2B5EF4-FFF2-40B4-BE49-F238E27FC236}">
                <a16:creationId xmlns:a16="http://schemas.microsoft.com/office/drawing/2014/main" id="{C12E726F-3B0C-D8AE-01A0-8666EE14FC46}"/>
              </a:ext>
            </a:extLst>
          </p:cNvPr>
          <p:cNvSpPr txBox="1"/>
          <p:nvPr/>
        </p:nvSpPr>
        <p:spPr>
          <a:xfrm>
            <a:off x="1861665" y="6319158"/>
            <a:ext cx="2993571" cy="230832"/>
          </a:xfrm>
          <a:prstGeom prst="rect">
            <a:avLst/>
          </a:prstGeom>
          <a:noFill/>
        </p:spPr>
        <p:txBody>
          <a:bodyPr wrap="square">
            <a:spAutoFit/>
          </a:bodyPr>
          <a:lstStyle/>
          <a:p>
            <a:pPr algn="ctr"/>
            <a:r>
              <a:rPr lang="de-DE" sz="900" b="0" i="1" u="none" strike="noStrike" baseline="0">
                <a:solidFill>
                  <a:srgbClr val="355268"/>
                </a:solidFill>
                <a:latin typeface="Trebuchet MS" panose="020B0603020202020204" pitchFamily="34" charset="0"/>
              </a:rPr>
              <a:t>Abbildung 20: Funktionsweise Mikro Wechselrichter </a:t>
            </a:r>
            <a:endParaRPr lang="de-AT" sz="900"/>
          </a:p>
        </p:txBody>
      </p:sp>
      <p:sp>
        <p:nvSpPr>
          <p:cNvPr id="11" name="Textfeld 10">
            <a:extLst>
              <a:ext uri="{FF2B5EF4-FFF2-40B4-BE49-F238E27FC236}">
                <a16:creationId xmlns:a16="http://schemas.microsoft.com/office/drawing/2014/main" id="{05182258-8A99-66FE-5166-E5CDB29DF554}"/>
              </a:ext>
            </a:extLst>
          </p:cNvPr>
          <p:cNvSpPr txBox="1"/>
          <p:nvPr/>
        </p:nvSpPr>
        <p:spPr>
          <a:xfrm>
            <a:off x="6691542" y="6315321"/>
            <a:ext cx="5012872" cy="2308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21: Spannungsfreiheit bei Abschaltung oder Ausfall eines Mikro Wechselrichters </a:t>
            </a:r>
            <a:endParaRPr lang="de-AT" sz="900"/>
          </a:p>
        </p:txBody>
      </p:sp>
      <p:sp>
        <p:nvSpPr>
          <p:cNvPr id="12" name="Textfeld 11">
            <a:extLst>
              <a:ext uri="{FF2B5EF4-FFF2-40B4-BE49-F238E27FC236}">
                <a16:creationId xmlns:a16="http://schemas.microsoft.com/office/drawing/2014/main" id="{FD7AB01B-3704-42E1-307A-7DBABDFCCA26}"/>
              </a:ext>
            </a:extLst>
          </p:cNvPr>
          <p:cNvSpPr txBox="1"/>
          <p:nvPr/>
        </p:nvSpPr>
        <p:spPr>
          <a:xfrm rot="16200000">
            <a:off x="11260153" y="5107439"/>
            <a:ext cx="1455966" cy="215444"/>
          </a:xfrm>
          <a:prstGeom prst="rect">
            <a:avLst/>
          </a:prstGeom>
          <a:noFill/>
        </p:spPr>
        <p:txBody>
          <a:bodyPr wrap="square">
            <a:spAutoFit/>
          </a:bodyPr>
          <a:lstStyle>
            <a:defPPr>
              <a:defRPr lang="de-DE"/>
            </a:defPPr>
            <a:lvl1pPr>
              <a:defRPr sz="800" b="0" i="1" u="none" strike="noStrike" baseline="0">
                <a:solidFill>
                  <a:srgbClr val="355268"/>
                </a:solidFill>
                <a:latin typeface="Trebuchet MS" panose="020B0603020202020204" pitchFamily="34" charset="0"/>
              </a:defRPr>
            </a:lvl1pPr>
          </a:lstStyle>
          <a:p>
            <a:r>
              <a:rPr lang="de-AT"/>
              <a:t>© Gerhard Vogler</a:t>
            </a:r>
          </a:p>
        </p:txBody>
      </p:sp>
    </p:spTree>
    <p:extLst>
      <p:ext uri="{BB962C8B-B14F-4D97-AF65-F5344CB8AC3E}">
        <p14:creationId xmlns:p14="http://schemas.microsoft.com/office/powerpoint/2010/main" val="117252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D37F944-927B-274B-21FC-1ABD93793460}"/>
              </a:ext>
            </a:extLst>
          </p:cNvPr>
          <p:cNvSpPr>
            <a:spLocks noGrp="1"/>
          </p:cNvSpPr>
          <p:nvPr>
            <p:ph type="title"/>
          </p:nvPr>
        </p:nvSpPr>
        <p:spPr/>
        <p:txBody>
          <a:bodyPr/>
          <a:lstStyle/>
          <a:p>
            <a:r>
              <a:rPr lang="de-DE"/>
              <a:t>Komponenten einer PV-Anlage</a:t>
            </a:r>
            <a:endParaRPr lang="de-AT"/>
          </a:p>
        </p:txBody>
      </p:sp>
      <p:sp>
        <p:nvSpPr>
          <p:cNvPr id="2" name="Inhaltsplatzhalter 1"/>
          <p:cNvSpPr>
            <a:spLocks noGrp="1"/>
          </p:cNvSpPr>
          <p:nvPr>
            <p:ph sz="quarter" idx="1"/>
          </p:nvPr>
        </p:nvSpPr>
        <p:spPr>
          <a:xfrm>
            <a:off x="811999" y="1522377"/>
            <a:ext cx="9333950" cy="4495800"/>
          </a:xfrm>
        </p:spPr>
        <p:txBody>
          <a:bodyPr/>
          <a:lstStyle/>
          <a:p>
            <a:pPr marL="0" indent="0">
              <a:buNone/>
            </a:pPr>
            <a:r>
              <a:rPr lang="de-DE" b="1"/>
              <a:t>NOT-AUS-SCHALTER (FEUERWEHRTRENNSCHALTER)</a:t>
            </a:r>
            <a:endParaRPr lang="de-AT" b="1"/>
          </a:p>
          <a:p>
            <a:pPr marL="318770" indent="-318770"/>
            <a:r>
              <a:rPr lang="de-DE" sz="2800">
                <a:latin typeface="Trebuchet MS"/>
              </a:rPr>
              <a:t>Dient als Trennstelle zwischen Wechselrichter und Solarmodulen im Brand- oder Gefahrenfall.</a:t>
            </a:r>
            <a:endParaRPr lang="de-DE" sz="2800"/>
          </a:p>
          <a:p>
            <a:pPr marL="318770" indent="-318770"/>
            <a:r>
              <a:rPr lang="de-DE" sz="2800"/>
              <a:t>Feuerwehrtrennschalter ist nicht verpflichtend! </a:t>
            </a:r>
          </a:p>
          <a:p>
            <a:pPr marL="318770" indent="-318770"/>
            <a:r>
              <a:rPr lang="de-DE" sz="2800">
                <a:latin typeface="Trebuchet MS"/>
              </a:rPr>
              <a:t>Bedienstelle sollte beim </a:t>
            </a:r>
            <a:br>
              <a:rPr lang="de-DE" sz="2800"/>
            </a:br>
            <a:r>
              <a:rPr lang="de-DE" sz="2800">
                <a:latin typeface="Trebuchet MS"/>
              </a:rPr>
              <a:t>Feuerwehrzugang angeordnet werden.</a:t>
            </a:r>
            <a:endParaRPr lang="de-DE" sz="2800"/>
          </a:p>
          <a:p>
            <a:pPr marL="318770" indent="-318770"/>
            <a:r>
              <a:rPr lang="de-DE" sz="2800">
                <a:latin typeface="Trebuchet MS"/>
              </a:rPr>
              <a:t>Unterbrechung der spannungsführenden Leitungen (Trenneinrichtung) je nach Einsatzfeld und Hersteller</a:t>
            </a:r>
          </a:p>
          <a:p>
            <a:pPr marL="318770" indent="-318770"/>
            <a:r>
              <a:rPr lang="de-DE" sz="2800" b="1"/>
              <a:t>Achtung:</a:t>
            </a:r>
            <a:r>
              <a:rPr lang="de-DE" sz="2800"/>
              <a:t> Module können nicht abgeschaltet werden - Leitungen bis zur Trennstelle sind immer unter Spannung!</a:t>
            </a:r>
          </a:p>
        </p:txBody>
      </p:sp>
      <p:pic>
        <p:nvPicPr>
          <p:cNvPr id="6" name="Grafik 5"/>
          <p:cNvPicPr>
            <a:picLocks noChangeAspect="1"/>
          </p:cNvPicPr>
          <p:nvPr/>
        </p:nvPicPr>
        <p:blipFill>
          <a:blip r:embed="rId2"/>
          <a:srcRect l="21786" r="3782"/>
          <a:stretch/>
        </p:blipFill>
        <p:spPr>
          <a:xfrm>
            <a:off x="9711389" y="1981202"/>
            <a:ext cx="2300009" cy="2341525"/>
          </a:xfrm>
          <a:prstGeom prst="rect">
            <a:avLst/>
          </a:prstGeom>
          <a:ln>
            <a:noFill/>
          </a:ln>
          <a:effectLst>
            <a:outerShdw blurRad="190500" algn="tl" rotWithShape="0">
              <a:srgbClr val="000000">
                <a:alpha val="70000"/>
              </a:srgbClr>
            </a:outerShdw>
          </a:effectLst>
        </p:spPr>
      </p:pic>
      <p:sp>
        <p:nvSpPr>
          <p:cNvPr id="5" name="Textfeld 4">
            <a:extLst>
              <a:ext uri="{FF2B5EF4-FFF2-40B4-BE49-F238E27FC236}">
                <a16:creationId xmlns:a16="http://schemas.microsoft.com/office/drawing/2014/main" id="{A3FC2D1A-712F-9478-3671-6FE6CE38AF04}"/>
              </a:ext>
            </a:extLst>
          </p:cNvPr>
          <p:cNvSpPr txBox="1"/>
          <p:nvPr/>
        </p:nvSpPr>
        <p:spPr>
          <a:xfrm>
            <a:off x="9635015" y="4365174"/>
            <a:ext cx="2547257" cy="230832"/>
          </a:xfrm>
          <a:prstGeom prst="rect">
            <a:avLst/>
          </a:prstGeom>
          <a:noFill/>
        </p:spPr>
        <p:txBody>
          <a:bodyPr wrap="square">
            <a:spAutoFit/>
          </a:bodyPr>
          <a:lstStyle/>
          <a:p>
            <a:r>
              <a:rPr lang="de-AT" sz="900" b="0" i="1" u="none" strike="noStrike" baseline="0">
                <a:solidFill>
                  <a:srgbClr val="355268"/>
                </a:solidFill>
                <a:latin typeface="Trebuchet MS" panose="020B0603020202020204" pitchFamily="34" charset="0"/>
              </a:rPr>
              <a:t>Abbildung </a:t>
            </a:r>
            <a:r>
              <a:rPr lang="de-AT" sz="900" i="1">
                <a:solidFill>
                  <a:srgbClr val="355268"/>
                </a:solidFill>
                <a:latin typeface="Trebuchet MS" panose="020B0603020202020204" pitchFamily="34" charset="0"/>
              </a:rPr>
              <a:t>22</a:t>
            </a:r>
            <a:r>
              <a:rPr lang="de-AT" sz="900" b="0" i="1" u="none" strike="noStrike" baseline="0">
                <a:solidFill>
                  <a:srgbClr val="355268"/>
                </a:solidFill>
                <a:latin typeface="Trebuchet MS" panose="020B0603020202020204" pitchFamily="34" charset="0"/>
              </a:rPr>
              <a:t>: Feuerwehr-PV-Notausschalter </a:t>
            </a:r>
            <a:endParaRPr lang="de-AT" sz="900"/>
          </a:p>
        </p:txBody>
      </p:sp>
      <p:sp>
        <p:nvSpPr>
          <p:cNvPr id="8" name="Textfeld 7">
            <a:extLst>
              <a:ext uri="{FF2B5EF4-FFF2-40B4-BE49-F238E27FC236}">
                <a16:creationId xmlns:a16="http://schemas.microsoft.com/office/drawing/2014/main" id="{D659678E-F7BE-49DC-069F-C94F31FF3AB2}"/>
              </a:ext>
            </a:extLst>
          </p:cNvPr>
          <p:cNvSpPr txBox="1"/>
          <p:nvPr/>
        </p:nvSpPr>
        <p:spPr>
          <a:xfrm>
            <a:off x="10986348" y="1744535"/>
            <a:ext cx="1104900" cy="215444"/>
          </a:xfrm>
          <a:prstGeom prst="rect">
            <a:avLst/>
          </a:prstGeom>
          <a:noFill/>
        </p:spPr>
        <p:txBody>
          <a:bodyPr wrap="square">
            <a:spAutoFit/>
          </a:bodyPr>
          <a:lstStyle/>
          <a:p>
            <a:r>
              <a:rPr lang="de-AT" sz="800" b="0" i="1" u="none" strike="noStrike" baseline="0">
                <a:solidFill>
                  <a:srgbClr val="355268"/>
                </a:solidFill>
                <a:latin typeface="Trebuchet MS" panose="020B0603020202020204" pitchFamily="34" charset="0"/>
              </a:rPr>
              <a:t>© FF Theresienfeld </a:t>
            </a:r>
            <a:endParaRPr lang="de-AT" sz="800"/>
          </a:p>
        </p:txBody>
      </p:sp>
    </p:spTree>
    <p:extLst>
      <p:ext uri="{BB962C8B-B14F-4D97-AF65-F5344CB8AC3E}">
        <p14:creationId xmlns:p14="http://schemas.microsoft.com/office/powerpoint/2010/main" val="500732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D37F944-927B-274B-21FC-1ABD93793460}"/>
              </a:ext>
            </a:extLst>
          </p:cNvPr>
          <p:cNvSpPr>
            <a:spLocks noGrp="1"/>
          </p:cNvSpPr>
          <p:nvPr>
            <p:ph type="title"/>
          </p:nvPr>
        </p:nvSpPr>
        <p:spPr/>
        <p:txBody>
          <a:bodyPr/>
          <a:lstStyle/>
          <a:p>
            <a:r>
              <a:rPr lang="de-DE"/>
              <a:t>Komponenten einer PV-Anlage</a:t>
            </a:r>
            <a:endParaRPr lang="de-AT"/>
          </a:p>
        </p:txBody>
      </p:sp>
      <p:pic>
        <p:nvPicPr>
          <p:cNvPr id="4" name="Grafik 3"/>
          <p:cNvPicPr>
            <a:picLocks noChangeAspect="1"/>
          </p:cNvPicPr>
          <p:nvPr/>
        </p:nvPicPr>
        <p:blipFill rotWithShape="1">
          <a:blip r:embed="rId3"/>
          <a:srcRect b="13457"/>
          <a:stretch/>
        </p:blipFill>
        <p:spPr>
          <a:xfrm>
            <a:off x="620921" y="1947250"/>
            <a:ext cx="7065979" cy="4713229"/>
          </a:xfrm>
          <a:prstGeom prst="rect">
            <a:avLst/>
          </a:prstGeom>
        </p:spPr>
      </p:pic>
      <p:sp>
        <p:nvSpPr>
          <p:cNvPr id="2" name="Inhaltsplatzhalter 1"/>
          <p:cNvSpPr>
            <a:spLocks noGrp="1"/>
          </p:cNvSpPr>
          <p:nvPr>
            <p:ph sz="quarter" idx="1"/>
          </p:nvPr>
        </p:nvSpPr>
        <p:spPr>
          <a:xfrm>
            <a:off x="816863" y="1600201"/>
            <a:ext cx="11150723" cy="4495800"/>
          </a:xfrm>
        </p:spPr>
        <p:txBody>
          <a:bodyPr/>
          <a:lstStyle/>
          <a:p>
            <a:pPr marL="0" indent="0">
              <a:buNone/>
            </a:pPr>
            <a:r>
              <a:rPr lang="de-DE" b="1"/>
              <a:t>NOT-AUS-SCHALTER (FEUERWEHRTRENNSCHALTER)</a:t>
            </a:r>
            <a:endParaRPr lang="de-AT" b="1"/>
          </a:p>
        </p:txBody>
      </p:sp>
      <p:sp>
        <p:nvSpPr>
          <p:cNvPr id="5" name="Rechteck 4">
            <a:extLst>
              <a:ext uri="{FF2B5EF4-FFF2-40B4-BE49-F238E27FC236}">
                <a16:creationId xmlns:a16="http://schemas.microsoft.com/office/drawing/2014/main" id="{F029F650-AFFD-4F4C-FA8F-A7CC9B9DF33C}"/>
              </a:ext>
            </a:extLst>
          </p:cNvPr>
          <p:cNvSpPr/>
          <p:nvPr/>
        </p:nvSpPr>
        <p:spPr>
          <a:xfrm rot="19265689">
            <a:off x="6870652" y="3180481"/>
            <a:ext cx="5731184" cy="2246769"/>
          </a:xfrm>
          <a:prstGeom prst="rect">
            <a:avLst/>
          </a:prstGeom>
          <a:noFill/>
        </p:spPr>
        <p:txBody>
          <a:bodyPr wrap="none" lIns="91440" tIns="45720" rIns="91440" bIns="45720">
            <a:spAutoFit/>
          </a:bodyPr>
          <a:lstStyle/>
          <a:p>
            <a:pPr algn="ctr"/>
            <a:r>
              <a:rPr lang="de-DE" sz="2000" b="0" cap="none" spc="0">
                <a:ln w="0"/>
                <a:solidFill>
                  <a:srgbClr val="FF0000"/>
                </a:solidFill>
                <a:effectLst>
                  <a:outerShdw blurRad="38100" dist="19050" dir="2700000" algn="tl" rotWithShape="0">
                    <a:schemeClr val="dk1">
                      <a:alpha val="40000"/>
                    </a:schemeClr>
                  </a:outerShdw>
                </a:effectLst>
              </a:rPr>
              <a:t>ACHTUNG!!</a:t>
            </a:r>
          </a:p>
          <a:p>
            <a:pPr algn="ctr"/>
            <a:r>
              <a:rPr lang="de-DE" sz="2000">
                <a:ln w="0"/>
                <a:solidFill>
                  <a:srgbClr val="FF0000"/>
                </a:solidFill>
                <a:effectLst>
                  <a:outerShdw blurRad="38100" dist="19050" dir="2700000" algn="tl" rotWithShape="0">
                    <a:schemeClr val="dk1">
                      <a:alpha val="40000"/>
                    </a:schemeClr>
                  </a:outerShdw>
                </a:effectLst>
              </a:rPr>
              <a:t>Bei Vorhandensein eines PV-Notschalters </a:t>
            </a:r>
          </a:p>
          <a:p>
            <a:pPr algn="ctr"/>
            <a:r>
              <a:rPr lang="de-DE" sz="2000">
                <a:ln w="0"/>
                <a:solidFill>
                  <a:srgbClr val="FF0000"/>
                </a:solidFill>
                <a:effectLst>
                  <a:outerShdw blurRad="38100" dist="19050" dir="2700000" algn="tl" rotWithShape="0">
                    <a:schemeClr val="dk1">
                      <a:alpha val="40000"/>
                    </a:schemeClr>
                  </a:outerShdw>
                </a:effectLst>
              </a:rPr>
              <a:t>ist bei jeder Anlage abzuklären </a:t>
            </a:r>
          </a:p>
          <a:p>
            <a:pPr algn="ctr"/>
            <a:r>
              <a:rPr lang="de-DE" sz="2000">
                <a:ln w="0"/>
                <a:solidFill>
                  <a:srgbClr val="FF0000"/>
                </a:solidFill>
                <a:effectLst>
                  <a:outerShdw blurRad="38100" dist="19050" dir="2700000" algn="tl" rotWithShape="0">
                    <a:schemeClr val="dk1">
                      <a:alpha val="40000"/>
                    </a:schemeClr>
                  </a:outerShdw>
                </a:effectLst>
              </a:rPr>
              <a:t>WAS und ab WO spannungsfrei geschalten wird.</a:t>
            </a:r>
          </a:p>
          <a:p>
            <a:pPr algn="ctr"/>
            <a:endParaRPr lang="de-DE" sz="2000" b="0" cap="none" spc="0">
              <a:ln w="0"/>
              <a:solidFill>
                <a:srgbClr val="FF0000"/>
              </a:solidFill>
              <a:effectLst>
                <a:outerShdw blurRad="38100" dist="19050" dir="2700000" algn="tl" rotWithShape="0">
                  <a:schemeClr val="dk1">
                    <a:alpha val="40000"/>
                  </a:schemeClr>
                </a:outerShdw>
              </a:effectLst>
            </a:endParaRPr>
          </a:p>
          <a:p>
            <a:pPr algn="ctr"/>
            <a:r>
              <a:rPr lang="de-DE" sz="2000" b="0" cap="none" spc="0">
                <a:ln w="0"/>
                <a:solidFill>
                  <a:srgbClr val="FF0000"/>
                </a:solidFill>
                <a:effectLst>
                  <a:outerShdw blurRad="38100" dist="19050" dir="2700000" algn="tl" rotWithShape="0">
                    <a:schemeClr val="dk1">
                      <a:alpha val="40000"/>
                    </a:schemeClr>
                  </a:outerShdw>
                </a:effectLst>
              </a:rPr>
              <a:t>Bei Betätigung wiegen wir uns oft</a:t>
            </a:r>
          </a:p>
          <a:p>
            <a:pPr algn="ctr"/>
            <a:r>
              <a:rPr lang="de-DE" sz="2000" b="0" cap="none" spc="0">
                <a:ln w="0"/>
                <a:solidFill>
                  <a:srgbClr val="FF0000"/>
                </a:solidFill>
                <a:effectLst>
                  <a:outerShdw blurRad="38100" dist="19050" dir="2700000" algn="tl" rotWithShape="0">
                    <a:schemeClr val="dk1">
                      <a:alpha val="40000"/>
                    </a:schemeClr>
                  </a:outerShdw>
                </a:effectLst>
              </a:rPr>
              <a:t>In einer </a:t>
            </a:r>
            <a:r>
              <a:rPr lang="de-DE" sz="2000">
                <a:ln w="0"/>
                <a:solidFill>
                  <a:srgbClr val="FF0000"/>
                </a:solidFill>
                <a:effectLst>
                  <a:outerShdw blurRad="38100" dist="19050" dir="2700000" algn="tl" rotWithShape="0">
                    <a:schemeClr val="dk1">
                      <a:alpha val="40000"/>
                    </a:schemeClr>
                  </a:outerShdw>
                </a:effectLst>
              </a:rPr>
              <a:t>falschen Sicherheit!</a:t>
            </a:r>
            <a:endParaRPr lang="de-DE" sz="2000" b="0" cap="none" spc="0">
              <a:ln w="0"/>
              <a:solidFill>
                <a:srgbClr val="FF0000"/>
              </a:solidFill>
              <a:effectLst>
                <a:outerShdw blurRad="38100" dist="19050" dir="2700000" algn="tl" rotWithShape="0">
                  <a:schemeClr val="dk1">
                    <a:alpha val="40000"/>
                  </a:schemeClr>
                </a:outerShdw>
              </a:effectLst>
            </a:endParaRPr>
          </a:p>
        </p:txBody>
      </p:sp>
      <p:sp>
        <p:nvSpPr>
          <p:cNvPr id="7" name="Textfeld 6">
            <a:extLst>
              <a:ext uri="{FF2B5EF4-FFF2-40B4-BE49-F238E27FC236}">
                <a16:creationId xmlns:a16="http://schemas.microsoft.com/office/drawing/2014/main" id="{7BFC01F2-74AC-CD5E-C2CA-4F74B15B2CC1}"/>
              </a:ext>
            </a:extLst>
          </p:cNvPr>
          <p:cNvSpPr txBox="1"/>
          <p:nvPr/>
        </p:nvSpPr>
        <p:spPr>
          <a:xfrm>
            <a:off x="529471" y="6593221"/>
            <a:ext cx="6338206" cy="230832"/>
          </a:xfrm>
          <a:prstGeom prst="rect">
            <a:avLst/>
          </a:prstGeom>
          <a:noFill/>
        </p:spPr>
        <p:txBody>
          <a:bodyPr wrap="square">
            <a:spAutoFit/>
          </a:bodyPr>
          <a:lstStyle/>
          <a:p>
            <a:r>
              <a:rPr lang="de-AT" sz="900" b="0" i="1" u="none" strike="noStrike" baseline="0">
                <a:solidFill>
                  <a:srgbClr val="355268"/>
                </a:solidFill>
                <a:latin typeface="Trebuchet MS" panose="020B0603020202020204" pitchFamily="34" charset="0"/>
              </a:rPr>
              <a:t>Abbildung 23: funktionsweise Feuerwehrschalter </a:t>
            </a:r>
            <a:endParaRPr lang="de-AT" sz="900"/>
          </a:p>
        </p:txBody>
      </p:sp>
      <p:sp>
        <p:nvSpPr>
          <p:cNvPr id="8" name="Textfeld 7">
            <a:extLst>
              <a:ext uri="{FF2B5EF4-FFF2-40B4-BE49-F238E27FC236}">
                <a16:creationId xmlns:a16="http://schemas.microsoft.com/office/drawing/2014/main" id="{E0B6EDE6-4F92-A264-BAB4-2A774C88D6E0}"/>
              </a:ext>
            </a:extLst>
          </p:cNvPr>
          <p:cNvSpPr txBox="1"/>
          <p:nvPr/>
        </p:nvSpPr>
        <p:spPr>
          <a:xfrm rot="16200000">
            <a:off x="11219088" y="5514017"/>
            <a:ext cx="1455966" cy="215444"/>
          </a:xfrm>
          <a:prstGeom prst="rect">
            <a:avLst/>
          </a:prstGeom>
          <a:noFill/>
        </p:spPr>
        <p:txBody>
          <a:bodyPr wrap="square">
            <a:spAutoFit/>
          </a:bodyPr>
          <a:lstStyle>
            <a:defPPr>
              <a:defRPr lang="de-DE"/>
            </a:defPPr>
            <a:lvl1pPr>
              <a:defRPr sz="800" b="0" i="1" u="none" strike="noStrike" baseline="0">
                <a:solidFill>
                  <a:srgbClr val="355268"/>
                </a:solidFill>
                <a:latin typeface="Trebuchet MS" panose="020B0603020202020204" pitchFamily="34" charset="0"/>
              </a:defRPr>
            </a:lvl1pPr>
          </a:lstStyle>
          <a:p>
            <a:r>
              <a:rPr lang="de-AT"/>
              <a:t>© Gerhard Vogler</a:t>
            </a:r>
          </a:p>
        </p:txBody>
      </p:sp>
    </p:spTree>
    <p:extLst>
      <p:ext uri="{BB962C8B-B14F-4D97-AF65-F5344CB8AC3E}">
        <p14:creationId xmlns:p14="http://schemas.microsoft.com/office/powerpoint/2010/main" val="3704322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0F6AF79-1DAC-B657-B184-F21C3A9DDB30}"/>
              </a:ext>
            </a:extLst>
          </p:cNvPr>
          <p:cNvSpPr>
            <a:spLocks noGrp="1"/>
          </p:cNvSpPr>
          <p:nvPr>
            <p:ph type="title"/>
          </p:nvPr>
        </p:nvSpPr>
        <p:spPr/>
        <p:txBody>
          <a:bodyPr/>
          <a:lstStyle/>
          <a:p>
            <a:r>
              <a:rPr lang="de-DE"/>
              <a:t>Komponenten einer PV-Anlage</a:t>
            </a:r>
            <a:endParaRPr lang="de-AT"/>
          </a:p>
        </p:txBody>
      </p:sp>
      <p:pic>
        <p:nvPicPr>
          <p:cNvPr id="9" name="Grafik 8"/>
          <p:cNvPicPr>
            <a:picLocks noChangeAspect="1"/>
          </p:cNvPicPr>
          <p:nvPr/>
        </p:nvPicPr>
        <p:blipFill>
          <a:blip r:embed="rId2"/>
          <a:stretch>
            <a:fillRect/>
          </a:stretch>
        </p:blipFill>
        <p:spPr>
          <a:xfrm>
            <a:off x="8882496" y="3429000"/>
            <a:ext cx="2492640" cy="3275653"/>
          </a:xfrm>
          <a:prstGeom prst="rect">
            <a:avLst/>
          </a:prstGeom>
        </p:spPr>
      </p:pic>
      <p:sp>
        <p:nvSpPr>
          <p:cNvPr id="5" name="Inhaltsplatzhalter 4"/>
          <p:cNvSpPr>
            <a:spLocks noGrp="1"/>
          </p:cNvSpPr>
          <p:nvPr>
            <p:ph sz="quarter" idx="1"/>
          </p:nvPr>
        </p:nvSpPr>
        <p:spPr>
          <a:xfrm>
            <a:off x="816864" y="1600200"/>
            <a:ext cx="11170820" cy="4495800"/>
          </a:xfrm>
        </p:spPr>
        <p:txBody>
          <a:bodyPr/>
          <a:lstStyle/>
          <a:p>
            <a:pPr marL="0" indent="0">
              <a:buNone/>
            </a:pPr>
            <a:r>
              <a:rPr lang="de-DE" sz="2800" b="1"/>
              <a:t>BATTERIESPEICHER (PV-SPEICHER)</a:t>
            </a:r>
            <a:endParaRPr lang="de-AT" sz="2800" b="1"/>
          </a:p>
          <a:p>
            <a:pPr marL="318770" indent="-318770"/>
            <a:r>
              <a:rPr lang="de-DE" sz="2800">
                <a:latin typeface="Trebuchet MS"/>
              </a:rPr>
              <a:t>sind Akkumulatoren zur Speicherung überschüssiger Energie bei PV-Anlagen bzw. als Stromversorgung für Insellösungen.</a:t>
            </a:r>
          </a:p>
          <a:p>
            <a:pPr marL="318770" indent="-318770"/>
            <a:r>
              <a:rPr lang="de-DE" sz="2800">
                <a:latin typeface="Trebuchet MS"/>
              </a:rPr>
              <a:t>Wichtige Kenngrößen sind Leistung und Speicherkapazität (kWh)</a:t>
            </a:r>
          </a:p>
          <a:p>
            <a:pPr marL="318770" indent="-318770"/>
            <a:r>
              <a:rPr lang="de-DE" sz="2800">
                <a:latin typeface="Trebuchet MS"/>
              </a:rPr>
              <a:t>unterschiedliche Akkumulatoren je nach </a:t>
            </a:r>
            <a:br>
              <a:rPr lang="de-DE" sz="2800"/>
            </a:br>
            <a:r>
              <a:rPr lang="de-DE" sz="2800">
                <a:latin typeface="Trebuchet MS"/>
              </a:rPr>
              <a:t>Hersteller (z. B. Lithium-Ionen-Speicher)</a:t>
            </a:r>
          </a:p>
          <a:p>
            <a:pPr marL="318770" indent="-318770"/>
            <a:r>
              <a:rPr lang="de-DE" sz="2800">
                <a:latin typeface="Trebuchet MS"/>
              </a:rPr>
              <a:t>Aufstellungsbedingungen gemäß </a:t>
            </a:r>
            <a:br>
              <a:rPr lang="de-DE" sz="2800"/>
            </a:br>
            <a:r>
              <a:rPr lang="de-DE" sz="2800">
                <a:latin typeface="Trebuchet MS"/>
              </a:rPr>
              <a:t>OIB-Richtlinien ab einer </a:t>
            </a:r>
            <a:br>
              <a:rPr lang="de-DE" sz="2800"/>
            </a:br>
            <a:r>
              <a:rPr lang="de-DE" sz="2800">
                <a:latin typeface="Trebuchet MS"/>
              </a:rPr>
              <a:t>Speicherkapazität von 3 kWh</a:t>
            </a:r>
          </a:p>
        </p:txBody>
      </p:sp>
      <p:sp>
        <p:nvSpPr>
          <p:cNvPr id="6" name="Textfeld 5">
            <a:extLst>
              <a:ext uri="{FF2B5EF4-FFF2-40B4-BE49-F238E27FC236}">
                <a16:creationId xmlns:a16="http://schemas.microsoft.com/office/drawing/2014/main" id="{222FAD62-93EC-5DEB-AC49-5133E81DCC2B}"/>
              </a:ext>
            </a:extLst>
          </p:cNvPr>
          <p:cNvSpPr txBox="1"/>
          <p:nvPr/>
        </p:nvSpPr>
        <p:spPr>
          <a:xfrm rot="16200000">
            <a:off x="10778048" y="5150077"/>
            <a:ext cx="2303871" cy="215444"/>
          </a:xfrm>
          <a:prstGeom prst="rect">
            <a:avLst/>
          </a:prstGeom>
          <a:noFill/>
        </p:spPr>
        <p:txBody>
          <a:bodyPr wrap="square" rtlCol="0">
            <a:spAutoFit/>
          </a:bodyPr>
          <a:lstStyle/>
          <a:p>
            <a:r>
              <a:rPr lang="de-AT" sz="800" i="1">
                <a:solidFill>
                  <a:srgbClr val="355268"/>
                </a:solidFill>
                <a:latin typeface="Trebuchet MS" panose="020B0603020202020204" pitchFamily="34" charset="0"/>
              </a:rPr>
              <a:t>©</a:t>
            </a:r>
            <a:r>
              <a:rPr lang="de-AT" sz="800" b="0" i="0">
                <a:solidFill>
                  <a:srgbClr val="000000"/>
                </a:solidFill>
                <a:effectLst/>
                <a:latin typeface="Trebuchet MS" panose="020B0603020202020204" pitchFamily="34" charset="0"/>
                <a:cs typeface="Times New Roman" panose="02020603050405020304" pitchFamily="18" charset="0"/>
              </a:rPr>
              <a:t> </a:t>
            </a:r>
            <a:r>
              <a:rPr lang="de-AT" sz="800" i="1">
                <a:solidFill>
                  <a:srgbClr val="355268"/>
                </a:solidFill>
                <a:latin typeface="Trebuchet MS" panose="020B0603020202020204" pitchFamily="34" charset="0"/>
              </a:rPr>
              <a:t>Fronius</a:t>
            </a:r>
            <a:r>
              <a:rPr lang="de-AT" sz="800" b="0" i="0">
                <a:solidFill>
                  <a:srgbClr val="000000"/>
                </a:solidFill>
                <a:effectLst/>
                <a:latin typeface="Trebuchet MS" panose="020B0603020202020204" pitchFamily="34" charset="0"/>
              </a:rPr>
              <a:t> </a:t>
            </a:r>
            <a:r>
              <a:rPr lang="de-AT" sz="800" i="1">
                <a:solidFill>
                  <a:srgbClr val="355268"/>
                </a:solidFill>
                <a:latin typeface="Trebuchet MS" panose="020B0603020202020204" pitchFamily="34" charset="0"/>
              </a:rPr>
              <a:t>International</a:t>
            </a:r>
            <a:r>
              <a:rPr lang="de-AT" sz="800" b="0" i="0">
                <a:solidFill>
                  <a:srgbClr val="000000"/>
                </a:solidFill>
                <a:effectLst/>
                <a:latin typeface="Trebuchet MS" panose="020B0603020202020204" pitchFamily="34" charset="0"/>
              </a:rPr>
              <a:t> </a:t>
            </a:r>
            <a:r>
              <a:rPr lang="de-AT" sz="800" i="1">
                <a:solidFill>
                  <a:srgbClr val="355268"/>
                </a:solidFill>
                <a:latin typeface="Trebuchet MS" panose="020B0603020202020204" pitchFamily="34" charset="0"/>
              </a:rPr>
              <a:t>GmbH</a:t>
            </a:r>
          </a:p>
        </p:txBody>
      </p:sp>
      <p:sp>
        <p:nvSpPr>
          <p:cNvPr id="4" name="Textfeld 3">
            <a:extLst>
              <a:ext uri="{FF2B5EF4-FFF2-40B4-BE49-F238E27FC236}">
                <a16:creationId xmlns:a16="http://schemas.microsoft.com/office/drawing/2014/main" id="{D4E284EF-D4D9-3C44-B53F-243F1DA2B36F}"/>
              </a:ext>
            </a:extLst>
          </p:cNvPr>
          <p:cNvSpPr txBox="1"/>
          <p:nvPr/>
        </p:nvSpPr>
        <p:spPr>
          <a:xfrm>
            <a:off x="8647075" y="6513984"/>
            <a:ext cx="2963482" cy="230832"/>
          </a:xfrm>
          <a:prstGeom prst="rect">
            <a:avLst/>
          </a:prstGeom>
          <a:noFill/>
        </p:spPr>
        <p:txBody>
          <a:bodyPr wrap="square">
            <a:spAutoFit/>
          </a:bodyPr>
          <a:lstStyle/>
          <a:p>
            <a:pPr algn="ctr"/>
            <a:r>
              <a:rPr lang="de-AT" sz="900" b="0" i="1" u="none" strike="noStrike" baseline="0">
                <a:solidFill>
                  <a:srgbClr val="355268"/>
                </a:solidFill>
                <a:latin typeface="Trebuchet MS" panose="020B0603020202020204" pitchFamily="34" charset="0"/>
              </a:rPr>
              <a:t>Abbildung </a:t>
            </a:r>
            <a:r>
              <a:rPr lang="de-AT" sz="900" i="1">
                <a:solidFill>
                  <a:srgbClr val="355268"/>
                </a:solidFill>
                <a:latin typeface="Trebuchet MS" panose="020B0603020202020204" pitchFamily="34" charset="0"/>
              </a:rPr>
              <a:t>2</a:t>
            </a:r>
            <a:r>
              <a:rPr lang="de-AT" sz="900" b="0" i="1" u="none" strike="noStrike" baseline="0">
                <a:solidFill>
                  <a:srgbClr val="355268"/>
                </a:solidFill>
                <a:latin typeface="Trebuchet MS" panose="020B0603020202020204" pitchFamily="34" charset="0"/>
              </a:rPr>
              <a:t>4: PV-Speicher </a:t>
            </a:r>
            <a:endParaRPr lang="de-AT" sz="900"/>
          </a:p>
        </p:txBody>
      </p:sp>
    </p:spTree>
    <p:extLst>
      <p:ext uri="{BB962C8B-B14F-4D97-AF65-F5344CB8AC3E}">
        <p14:creationId xmlns:p14="http://schemas.microsoft.com/office/powerpoint/2010/main" val="707661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CBFF5-4D37-4E1F-9903-AF7346C829F9}"/>
              </a:ext>
            </a:extLst>
          </p:cNvPr>
          <p:cNvSpPr>
            <a:spLocks noGrp="1"/>
          </p:cNvSpPr>
          <p:nvPr>
            <p:ph type="title"/>
          </p:nvPr>
        </p:nvSpPr>
        <p:spPr/>
        <p:txBody>
          <a:bodyPr/>
          <a:lstStyle/>
          <a:p>
            <a:r>
              <a:rPr lang="de-DE"/>
              <a:t>Mögliche Einsatzgründe</a:t>
            </a:r>
            <a:endParaRPr lang="de-AT"/>
          </a:p>
        </p:txBody>
      </p:sp>
      <p:sp>
        <p:nvSpPr>
          <p:cNvPr id="3" name="Inhaltsplatzhalter 2">
            <a:extLst>
              <a:ext uri="{FF2B5EF4-FFF2-40B4-BE49-F238E27FC236}">
                <a16:creationId xmlns:a16="http://schemas.microsoft.com/office/drawing/2014/main" id="{CB79230B-ED70-45C7-8C1C-D5242CB25AF1}"/>
              </a:ext>
            </a:extLst>
          </p:cNvPr>
          <p:cNvSpPr>
            <a:spLocks noGrp="1"/>
          </p:cNvSpPr>
          <p:nvPr>
            <p:ph sz="quarter" idx="1"/>
          </p:nvPr>
        </p:nvSpPr>
        <p:spPr>
          <a:xfrm>
            <a:off x="816864" y="1600200"/>
            <a:ext cx="4473593" cy="4495800"/>
          </a:xfrm>
        </p:spPr>
        <p:txBody>
          <a:bodyPr/>
          <a:lstStyle/>
          <a:p>
            <a:r>
              <a:rPr lang="de-DE" sz="2800"/>
              <a:t>Unterscheidung in drei Einsatzkategorien:</a:t>
            </a:r>
          </a:p>
          <a:p>
            <a:endParaRPr lang="de-DE"/>
          </a:p>
          <a:p>
            <a:pPr lvl="1"/>
            <a:r>
              <a:rPr lang="de-DE"/>
              <a:t> </a:t>
            </a:r>
            <a:r>
              <a:rPr lang="de-DE" sz="2800">
                <a:latin typeface="Trebuchet MS"/>
              </a:rPr>
              <a:t>Brandeinsätze</a:t>
            </a:r>
          </a:p>
          <a:p>
            <a:pPr lvl="1"/>
            <a:r>
              <a:rPr lang="de-DE" sz="2800">
                <a:latin typeface="Trebuchet MS"/>
              </a:rPr>
              <a:t> Technische Einsätze</a:t>
            </a:r>
          </a:p>
          <a:p>
            <a:pPr lvl="1"/>
            <a:r>
              <a:rPr lang="de-DE" sz="2800">
                <a:latin typeface="Trebuchet MS"/>
              </a:rPr>
              <a:t> Gefahrgut Einsätze</a:t>
            </a:r>
            <a:br>
              <a:rPr lang="de-DE">
                <a:effectLst>
                  <a:outerShdw blurRad="38100" dist="38100" dir="2700000" algn="tl">
                    <a:srgbClr val="000000">
                      <a:alpha val="43137"/>
                    </a:srgbClr>
                  </a:outerShdw>
                </a:effectLst>
              </a:rPr>
            </a:br>
            <a:endParaRPr lang="de-DE">
              <a:effectLst>
                <a:outerShdw blurRad="38100" dist="38100" dir="2700000" algn="tl">
                  <a:srgbClr val="000000">
                    <a:alpha val="43137"/>
                  </a:srgbClr>
                </a:outerShdw>
              </a:effectLst>
            </a:endParaRPr>
          </a:p>
        </p:txBody>
      </p:sp>
      <p:pic>
        <p:nvPicPr>
          <p:cNvPr id="4" name="Grafik 3" descr="Ein Bild, das draußen, Himmel, Wolke, Feuerwehrmann enthält.&#10;&#10;Automatisch generierte Beschreibung">
            <a:extLst>
              <a:ext uri="{FF2B5EF4-FFF2-40B4-BE49-F238E27FC236}">
                <a16:creationId xmlns:a16="http://schemas.microsoft.com/office/drawing/2014/main" id="{8C81416B-E542-56F9-35C3-BF14FE5CAB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3743" y="3378011"/>
            <a:ext cx="3841698" cy="2881274"/>
          </a:xfrm>
          <a:prstGeom prst="rect">
            <a:avLst/>
          </a:prstGeom>
          <a:ln>
            <a:noFill/>
          </a:ln>
          <a:effectLst>
            <a:softEdge rad="112500"/>
          </a:effectLst>
        </p:spPr>
      </p:pic>
      <p:pic>
        <p:nvPicPr>
          <p:cNvPr id="5" name="Grafik 4" descr="Ein Bild, das draußen, Verschmutzung, Wolke, Himmel enthält.&#10;&#10;Automatisch generierte Beschreibung">
            <a:extLst>
              <a:ext uri="{FF2B5EF4-FFF2-40B4-BE49-F238E27FC236}">
                <a16:creationId xmlns:a16="http://schemas.microsoft.com/office/drawing/2014/main" id="{A7F828A0-69FD-E616-80D1-2D32B8DC77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64244" y="1713315"/>
            <a:ext cx="3724689" cy="2483127"/>
          </a:xfrm>
          <a:prstGeom prst="rect">
            <a:avLst/>
          </a:prstGeom>
          <a:ln>
            <a:noFill/>
          </a:ln>
          <a:effectLst>
            <a:softEdge rad="112500"/>
          </a:effectLst>
        </p:spPr>
      </p:pic>
      <p:sp>
        <p:nvSpPr>
          <p:cNvPr id="7" name="Textfeld 6">
            <a:extLst>
              <a:ext uri="{FF2B5EF4-FFF2-40B4-BE49-F238E27FC236}">
                <a16:creationId xmlns:a16="http://schemas.microsoft.com/office/drawing/2014/main" id="{1B3E78A9-6FFC-E4E9-7486-A8208238ABB6}"/>
              </a:ext>
            </a:extLst>
          </p:cNvPr>
          <p:cNvSpPr txBox="1"/>
          <p:nvPr/>
        </p:nvSpPr>
        <p:spPr>
          <a:xfrm>
            <a:off x="9295441" y="4272642"/>
            <a:ext cx="2548216" cy="2308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25: Dachstuhlbrand mit PV-Anlage </a:t>
            </a:r>
            <a:endParaRPr lang="de-AT" sz="900"/>
          </a:p>
        </p:txBody>
      </p:sp>
      <p:sp>
        <p:nvSpPr>
          <p:cNvPr id="9" name="Textfeld 8">
            <a:extLst>
              <a:ext uri="{FF2B5EF4-FFF2-40B4-BE49-F238E27FC236}">
                <a16:creationId xmlns:a16="http://schemas.microsoft.com/office/drawing/2014/main" id="{755A566B-74C3-1A34-BE76-178E05063C13}"/>
              </a:ext>
            </a:extLst>
          </p:cNvPr>
          <p:cNvSpPr txBox="1"/>
          <p:nvPr/>
        </p:nvSpPr>
        <p:spPr>
          <a:xfrm rot="16200000">
            <a:off x="11350718" y="3454627"/>
            <a:ext cx="1268186" cy="215444"/>
          </a:xfrm>
          <a:prstGeom prst="rect">
            <a:avLst/>
          </a:prstGeom>
          <a:noFill/>
        </p:spPr>
        <p:txBody>
          <a:bodyPr wrap="square">
            <a:spAutoFit/>
          </a:bodyPr>
          <a:lstStyle/>
          <a:p>
            <a:r>
              <a:rPr lang="de-AT" sz="800" b="0" i="1" u="none" strike="noStrike" baseline="0">
                <a:solidFill>
                  <a:srgbClr val="355268"/>
                </a:solidFill>
                <a:latin typeface="Trebuchet MS" panose="020B0603020202020204" pitchFamily="34" charset="0"/>
              </a:rPr>
              <a:t>©</a:t>
            </a:r>
            <a:r>
              <a:rPr lang="de-AT" sz="800" b="0" i="1" u="none" strike="noStrike" baseline="0" err="1">
                <a:solidFill>
                  <a:srgbClr val="355268"/>
                </a:solidFill>
                <a:latin typeface="Trebuchet MS" panose="020B0603020202020204" pitchFamily="34" charset="0"/>
              </a:rPr>
              <a:t>bilanol</a:t>
            </a:r>
            <a:r>
              <a:rPr lang="de-AT" sz="800" b="0" i="1" u="none" strike="noStrike" baseline="0">
                <a:solidFill>
                  <a:srgbClr val="355268"/>
                </a:solidFill>
                <a:latin typeface="Trebuchet MS" panose="020B0603020202020204" pitchFamily="34" charset="0"/>
              </a:rPr>
              <a:t> - freepik.com </a:t>
            </a:r>
            <a:endParaRPr lang="de-AT" sz="800"/>
          </a:p>
        </p:txBody>
      </p:sp>
      <p:sp>
        <p:nvSpPr>
          <p:cNvPr id="11" name="Textfeld 10">
            <a:extLst>
              <a:ext uri="{FF2B5EF4-FFF2-40B4-BE49-F238E27FC236}">
                <a16:creationId xmlns:a16="http://schemas.microsoft.com/office/drawing/2014/main" id="{4600D098-94F2-2934-C0EF-DC54392F2904}"/>
              </a:ext>
            </a:extLst>
          </p:cNvPr>
          <p:cNvSpPr txBox="1"/>
          <p:nvPr/>
        </p:nvSpPr>
        <p:spPr>
          <a:xfrm>
            <a:off x="6335486" y="6313715"/>
            <a:ext cx="2465614" cy="2308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a:t>
            </a:r>
            <a:r>
              <a:rPr lang="de-DE" sz="900" i="1">
                <a:solidFill>
                  <a:srgbClr val="355268"/>
                </a:solidFill>
                <a:latin typeface="Trebuchet MS" panose="020B0603020202020204" pitchFamily="34" charset="0"/>
              </a:rPr>
              <a:t>26</a:t>
            </a:r>
            <a:r>
              <a:rPr lang="de-DE" sz="900" b="0" i="1" u="none" strike="noStrike" baseline="0">
                <a:solidFill>
                  <a:srgbClr val="355268"/>
                </a:solidFill>
                <a:latin typeface="Trebuchet MS" panose="020B0603020202020204" pitchFamily="34" charset="0"/>
              </a:rPr>
              <a:t>: PV-Module nach einem Sturm </a:t>
            </a:r>
            <a:endParaRPr lang="de-AT" sz="900"/>
          </a:p>
        </p:txBody>
      </p:sp>
      <p:sp>
        <p:nvSpPr>
          <p:cNvPr id="13" name="Textfeld 12">
            <a:extLst>
              <a:ext uri="{FF2B5EF4-FFF2-40B4-BE49-F238E27FC236}">
                <a16:creationId xmlns:a16="http://schemas.microsoft.com/office/drawing/2014/main" id="{A6CAFDF6-6460-B123-BB68-72748C406D4A}"/>
              </a:ext>
            </a:extLst>
          </p:cNvPr>
          <p:cNvSpPr txBox="1"/>
          <p:nvPr/>
        </p:nvSpPr>
        <p:spPr>
          <a:xfrm rot="16200000">
            <a:off x="4248992" y="5150078"/>
            <a:ext cx="2246217" cy="215444"/>
          </a:xfrm>
          <a:prstGeom prst="rect">
            <a:avLst/>
          </a:prstGeom>
          <a:noFill/>
        </p:spPr>
        <p:txBody>
          <a:bodyPr wrap="square">
            <a:spAutoFit/>
          </a:bodyPr>
          <a:lstStyle/>
          <a:p>
            <a:r>
              <a:rPr lang="de-AT" sz="800" b="0" i="1" u="none" strike="noStrike" baseline="0">
                <a:solidFill>
                  <a:srgbClr val="355268"/>
                </a:solidFill>
                <a:latin typeface="Trebuchet MS" panose="020B0603020202020204" pitchFamily="34" charset="0"/>
              </a:rPr>
              <a:t>©Josef </a:t>
            </a:r>
            <a:r>
              <a:rPr lang="de-AT" sz="800" b="0" i="1" u="none" strike="noStrike" baseline="0" err="1">
                <a:solidFill>
                  <a:srgbClr val="355268"/>
                </a:solidFill>
                <a:latin typeface="Trebuchet MS" panose="020B0603020202020204" pitchFamily="34" charset="0"/>
              </a:rPr>
              <a:t>Tschematschar</a:t>
            </a:r>
            <a:r>
              <a:rPr lang="de-AT" sz="800" b="0" i="1" u="none" strike="noStrike" baseline="0">
                <a:solidFill>
                  <a:srgbClr val="355268"/>
                </a:solidFill>
                <a:latin typeface="Trebuchet MS" panose="020B0603020202020204" pitchFamily="34" charset="0"/>
              </a:rPr>
              <a:t> - Feuerwehr Hallein </a:t>
            </a:r>
            <a:endParaRPr lang="de-AT" sz="800"/>
          </a:p>
        </p:txBody>
      </p:sp>
    </p:spTree>
    <p:extLst>
      <p:ext uri="{BB962C8B-B14F-4D97-AF65-F5344CB8AC3E}">
        <p14:creationId xmlns:p14="http://schemas.microsoft.com/office/powerpoint/2010/main" val="1071785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CBFF5-4D37-4E1F-9903-AF7346C829F9}"/>
              </a:ext>
            </a:extLst>
          </p:cNvPr>
          <p:cNvSpPr>
            <a:spLocks noGrp="1"/>
          </p:cNvSpPr>
          <p:nvPr>
            <p:ph type="title"/>
          </p:nvPr>
        </p:nvSpPr>
        <p:spPr>
          <a:xfrm>
            <a:off x="812800" y="273051"/>
            <a:ext cx="10769600" cy="869950"/>
          </a:xfrm>
        </p:spPr>
        <p:txBody>
          <a:bodyPr wrap="square" anchor="ctr">
            <a:normAutofit/>
          </a:bodyPr>
          <a:lstStyle/>
          <a:p>
            <a:r>
              <a:rPr lang="de-DE"/>
              <a:t>Mögliche Einsatzgründe</a:t>
            </a:r>
            <a:endParaRPr lang="de-AT"/>
          </a:p>
        </p:txBody>
      </p:sp>
      <p:sp>
        <p:nvSpPr>
          <p:cNvPr id="3" name="Inhaltsplatzhalter 2">
            <a:extLst>
              <a:ext uri="{FF2B5EF4-FFF2-40B4-BE49-F238E27FC236}">
                <a16:creationId xmlns:a16="http://schemas.microsoft.com/office/drawing/2014/main" id="{CB79230B-ED70-45C7-8C1C-D5242CB25AF1}"/>
              </a:ext>
            </a:extLst>
          </p:cNvPr>
          <p:cNvSpPr>
            <a:spLocks noGrp="1"/>
          </p:cNvSpPr>
          <p:nvPr>
            <p:ph type="body" idx="2"/>
          </p:nvPr>
        </p:nvSpPr>
        <p:spPr>
          <a:xfrm>
            <a:off x="812800" y="1752600"/>
            <a:ext cx="2133600" cy="4343400"/>
          </a:xfrm>
        </p:spPr>
        <p:txBody>
          <a:bodyPr wrap="square" anchor="t">
            <a:normAutofit/>
          </a:bodyPr>
          <a:lstStyle/>
          <a:p>
            <a:r>
              <a:rPr lang="de-DE" sz="2000">
                <a:latin typeface="Trebuchet MS" panose="020B0603020202020204" pitchFamily="34" charset="0"/>
              </a:rPr>
              <a:t>Brandeinsätze</a:t>
            </a:r>
          </a:p>
        </p:txBody>
      </p:sp>
      <p:graphicFrame>
        <p:nvGraphicFramePr>
          <p:cNvPr id="4" name="Tabelle 3">
            <a:extLst>
              <a:ext uri="{FF2B5EF4-FFF2-40B4-BE49-F238E27FC236}">
                <a16:creationId xmlns:a16="http://schemas.microsoft.com/office/drawing/2014/main" id="{206C7B92-7E6E-AD2C-94CF-9B32F410D6D0}"/>
              </a:ext>
            </a:extLst>
          </p:cNvPr>
          <p:cNvGraphicFramePr>
            <a:graphicFrameLocks noGrp="1"/>
          </p:cNvGraphicFramePr>
          <p:nvPr>
            <p:extLst>
              <p:ext uri="{D42A27DB-BD31-4B8C-83A1-F6EECF244321}">
                <p14:modId xmlns:p14="http://schemas.microsoft.com/office/powerpoint/2010/main" val="1422613948"/>
              </p:ext>
            </p:extLst>
          </p:nvPr>
        </p:nvGraphicFramePr>
        <p:xfrm>
          <a:off x="3149600" y="2046732"/>
          <a:ext cx="8534401" cy="3931920"/>
        </p:xfrm>
        <a:graphic>
          <a:graphicData uri="http://schemas.openxmlformats.org/drawingml/2006/table">
            <a:tbl>
              <a:tblPr firstRow="1" firstCol="1" bandRow="1">
                <a:noFill/>
              </a:tblPr>
              <a:tblGrid>
                <a:gridCol w="3593798">
                  <a:extLst>
                    <a:ext uri="{9D8B030D-6E8A-4147-A177-3AD203B41FA5}">
                      <a16:colId xmlns:a16="http://schemas.microsoft.com/office/drawing/2014/main" val="1406762879"/>
                    </a:ext>
                  </a:extLst>
                </a:gridCol>
                <a:gridCol w="4940603">
                  <a:extLst>
                    <a:ext uri="{9D8B030D-6E8A-4147-A177-3AD203B41FA5}">
                      <a16:colId xmlns:a16="http://schemas.microsoft.com/office/drawing/2014/main" val="3449567272"/>
                    </a:ext>
                  </a:extLst>
                </a:gridCol>
              </a:tblGrid>
              <a:tr h="448056">
                <a:tc>
                  <a:txBody>
                    <a:bodyPr/>
                    <a:lstStyle/>
                    <a:p>
                      <a:pPr algn="r" fontAlgn="t">
                        <a:spcBef>
                          <a:spcPts val="0"/>
                        </a:spcBef>
                        <a:spcAft>
                          <a:spcPts val="600"/>
                        </a:spcAft>
                        <a:tabLst>
                          <a:tab pos="450215" algn="l"/>
                        </a:tabLst>
                      </a:pPr>
                      <a:r>
                        <a:rPr lang="de-AT" sz="2400" b="1" i="0" u="none" strike="noStrike">
                          <a:solidFill>
                            <a:schemeClr val="tx1">
                              <a:lumMod val="75000"/>
                              <a:lumOff val="25000"/>
                            </a:schemeClr>
                          </a:solidFill>
                          <a:effectLst/>
                          <a:highlight>
                            <a:srgbClr val="D9D9D9"/>
                          </a:highlight>
                          <a:latin typeface="Trebuchet MS" panose="020B0603020202020204" pitchFamily="34" charset="0"/>
                          <a:ea typeface="Times New Roman" panose="02020603050405020304" pitchFamily="18" charset="0"/>
                          <a:cs typeface="Times New Roman" panose="02020603050405020304" pitchFamily="18" charset="0"/>
                        </a:rPr>
                        <a:t>Einsatzart - Ursache</a:t>
                      </a:r>
                      <a:endParaRPr lang="de-AT" sz="2400" b="1" i="0" u="none" strike="noStrike">
                        <a:solidFill>
                          <a:schemeClr val="tx1">
                            <a:lumMod val="75000"/>
                            <a:lumOff val="25000"/>
                          </a:schemeClr>
                        </a:solidFill>
                        <a:effectLst/>
                        <a:highlight>
                          <a:srgbClr val="D9D9D9"/>
                        </a:highlight>
                        <a:latin typeface="Arial" panose="020B0604020202020204" pitchFamily="34" charset="0"/>
                      </a:endParaRPr>
                    </a:p>
                  </a:txBody>
                  <a:tcPr marL="182880" marR="274320" marT="91440" marB="91440">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just" fontAlgn="t">
                        <a:spcBef>
                          <a:spcPts val="0"/>
                        </a:spcBef>
                        <a:spcAft>
                          <a:spcPts val="600"/>
                        </a:spcAft>
                        <a:tabLst>
                          <a:tab pos="450215" algn="l"/>
                        </a:tabLst>
                      </a:pPr>
                      <a:r>
                        <a:rPr lang="de-AT" sz="2400" b="1" i="0" u="none" strike="noStrike">
                          <a:solidFill>
                            <a:schemeClr val="tx1">
                              <a:lumMod val="75000"/>
                              <a:lumOff val="25000"/>
                            </a:schemeClr>
                          </a:solidFill>
                          <a:effectLst/>
                          <a:highlight>
                            <a:srgbClr val="D9D9D9"/>
                          </a:highlight>
                          <a:latin typeface="Trebuchet MS" panose="020B0603020202020204" pitchFamily="34" charset="0"/>
                          <a:ea typeface="Times New Roman" panose="02020603050405020304" pitchFamily="18" charset="0"/>
                          <a:cs typeface="Times New Roman" panose="02020603050405020304" pitchFamily="18" charset="0"/>
                        </a:rPr>
                        <a:t>Bemerkung</a:t>
                      </a:r>
                      <a:endParaRPr lang="de-AT" sz="2400" b="1" i="0" u="none" strike="noStrike">
                        <a:solidFill>
                          <a:schemeClr val="tx1">
                            <a:lumMod val="75000"/>
                            <a:lumOff val="25000"/>
                          </a:schemeClr>
                        </a:solidFill>
                        <a:effectLst/>
                        <a:highlight>
                          <a:srgbClr val="D9D9D9"/>
                        </a:highlight>
                        <a:latin typeface="Arial" panose="020B0604020202020204" pitchFamily="34" charset="0"/>
                      </a:endParaRPr>
                    </a:p>
                  </a:txBody>
                  <a:tcPr marL="182880" marR="101525" marT="91440" marB="91440">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1037950369"/>
                  </a:ext>
                </a:extLst>
              </a:tr>
              <a:tr h="676656">
                <a:tc>
                  <a:txBody>
                    <a:bodyPr/>
                    <a:lstStyle/>
                    <a:p>
                      <a:pPr algn="r" fontAlgn="t">
                        <a:spcBef>
                          <a:spcPts val="0"/>
                        </a:spcBef>
                        <a:spcAft>
                          <a:spcPts val="600"/>
                        </a:spcAft>
                        <a:tabLst>
                          <a:tab pos="450215" algn="l"/>
                        </a:tabLst>
                      </a:pPr>
                      <a:r>
                        <a:rPr lang="de-AT" sz="1500" b="1" i="0" u="none" strike="noStrike">
                          <a:solidFill>
                            <a:schemeClr val="tx1">
                              <a:lumMod val="75000"/>
                              <a:lumOff val="25000"/>
                            </a:schemeClr>
                          </a:solidFill>
                          <a:effectLst/>
                          <a:latin typeface="Trebuchet MS" panose="020B0603020202020204" pitchFamily="34" charset="0"/>
                          <a:ea typeface="Times New Roman" panose="02020603050405020304" pitchFamily="18" charset="0"/>
                          <a:cs typeface="Times New Roman" panose="02020603050405020304" pitchFamily="18" charset="0"/>
                        </a:rPr>
                        <a:t>Technischer Defekt</a:t>
                      </a:r>
                      <a:endParaRPr lang="de-AT" sz="1500" b="1" i="0" u="none" strike="noStrike">
                        <a:solidFill>
                          <a:schemeClr val="tx1">
                            <a:lumMod val="75000"/>
                            <a:lumOff val="25000"/>
                          </a:schemeClr>
                        </a:solidFill>
                        <a:effectLst/>
                        <a:latin typeface="Arial" panose="020B0604020202020204" pitchFamily="34" charset="0"/>
                      </a:endParaRPr>
                    </a:p>
                  </a:txBody>
                  <a:tcPr marL="182880" marR="274320" marT="91440" marB="91440">
                    <a:lnL w="12700" cmpd="sng">
                      <a:noFill/>
                      <a:prstDash val="solid"/>
                    </a:lnL>
                    <a:lnR w="9525" cap="flat" cmpd="sng" algn="ctr">
                      <a:solidFill>
                        <a:srgbClr val="D8DCDC"/>
                      </a:solidFill>
                      <a:prstDash val="solid"/>
                    </a:lnR>
                    <a:lnT w="9525" cap="flat" cmpd="sng" algn="ctr">
                      <a:solidFill>
                        <a:srgbClr val="D8DCDC"/>
                      </a:solidFill>
                      <a:prstDash val="solid"/>
                    </a:lnT>
                    <a:lnB w="12700" cmpd="sng">
                      <a:noFill/>
                      <a:prstDash val="solid"/>
                    </a:lnB>
                    <a:noFill/>
                  </a:tcPr>
                </a:tc>
                <a:tc>
                  <a:txBody>
                    <a:bodyPr/>
                    <a:lstStyle/>
                    <a:p>
                      <a:pPr algn="l" fontAlgn="t">
                        <a:spcBef>
                          <a:spcPts val="0"/>
                        </a:spcBef>
                        <a:spcAft>
                          <a:spcPts val="600"/>
                        </a:spcAft>
                        <a:tabLst>
                          <a:tab pos="450215" algn="l"/>
                        </a:tabLst>
                      </a:pPr>
                      <a:r>
                        <a:rPr lang="de-AT" sz="1500" b="0" i="0" u="none" strike="noStrike">
                          <a:solidFill>
                            <a:schemeClr val="tx1">
                              <a:lumMod val="75000"/>
                              <a:lumOff val="25000"/>
                            </a:schemeClr>
                          </a:solidFill>
                          <a:effectLst/>
                          <a:latin typeface="Trebuchet MS" panose="020B0603020202020204" pitchFamily="34" charset="0"/>
                          <a:ea typeface="Times New Roman" panose="02020603050405020304" pitchFamily="18" charset="0"/>
                          <a:cs typeface="Times New Roman" panose="02020603050405020304" pitchFamily="18" charset="0"/>
                        </a:rPr>
                        <a:t>Interner Kurzschluss, Wackelkontakt,</a:t>
                      </a:r>
                      <a:br>
                        <a:rPr lang="de-AT" sz="1500" b="0" i="0" u="none" strike="noStrike">
                          <a:solidFill>
                            <a:schemeClr val="tx1">
                              <a:lumMod val="75000"/>
                              <a:lumOff val="25000"/>
                            </a:schemeClr>
                          </a:solidFill>
                          <a:effectLst/>
                          <a:latin typeface="Trebuchet MS" panose="020B0603020202020204" pitchFamily="34" charset="0"/>
                          <a:ea typeface="Times New Roman" panose="02020603050405020304" pitchFamily="18" charset="0"/>
                          <a:cs typeface="Times New Roman" panose="02020603050405020304" pitchFamily="18" charset="0"/>
                        </a:rPr>
                      </a:br>
                      <a:r>
                        <a:rPr lang="de-AT" sz="1500" b="0" i="0" u="none" strike="noStrike">
                          <a:solidFill>
                            <a:schemeClr val="tx1">
                              <a:lumMod val="75000"/>
                              <a:lumOff val="25000"/>
                            </a:schemeClr>
                          </a:solidFill>
                          <a:effectLst/>
                          <a:latin typeface="Trebuchet MS" panose="020B0603020202020204" pitchFamily="34" charset="0"/>
                          <a:ea typeface="Times New Roman" panose="02020603050405020304" pitchFamily="18" charset="0"/>
                          <a:cs typeface="Times New Roman" panose="02020603050405020304" pitchFamily="18" charset="0"/>
                        </a:rPr>
                        <a:t>Leitungsbruch, Lichtbogen</a:t>
                      </a:r>
                      <a:endParaRPr lang="de-AT" sz="1500" b="0" i="0" u="none" strike="noStrike">
                        <a:solidFill>
                          <a:schemeClr val="tx1">
                            <a:lumMod val="75000"/>
                            <a:lumOff val="25000"/>
                          </a:schemeClr>
                        </a:solidFill>
                        <a:effectLst/>
                        <a:latin typeface="Arial" panose="020B0604020202020204" pitchFamily="34" charset="0"/>
                      </a:endParaRPr>
                    </a:p>
                  </a:txBody>
                  <a:tcPr marL="182880" marR="101525" marT="91440" marB="91440">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678112869"/>
                  </a:ext>
                </a:extLst>
              </a:tr>
              <a:tr h="676656">
                <a:tc>
                  <a:txBody>
                    <a:bodyPr/>
                    <a:lstStyle/>
                    <a:p>
                      <a:pPr algn="r" fontAlgn="t">
                        <a:spcBef>
                          <a:spcPts val="0"/>
                        </a:spcBef>
                        <a:spcAft>
                          <a:spcPts val="600"/>
                        </a:spcAft>
                        <a:tabLst>
                          <a:tab pos="450215" algn="l"/>
                        </a:tabLst>
                      </a:pPr>
                      <a:r>
                        <a:rPr kumimoji="0" lang="de-AT" sz="1500" b="1" i="0" u="none" strike="noStrike" kern="1200">
                          <a:solidFill>
                            <a:schemeClr val="tx1">
                              <a:lumMod val="75000"/>
                              <a:lumOff val="2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Externe </a:t>
                      </a:r>
                      <a:r>
                        <a:rPr kumimoji="0" lang="de-AT" sz="1500" b="1" i="0" u="none" strike="noStrike" kern="1200">
                          <a:solidFill>
                            <a:schemeClr val="tx1">
                              <a:lumMod val="75000"/>
                              <a:lumOff val="25000"/>
                            </a:schemeClr>
                          </a:solidFill>
                          <a:effectLst/>
                          <a:latin typeface="Trebuchet MS" panose="020B0603020202020204" pitchFamily="34" charset="0"/>
                          <a:ea typeface="+mn-ea"/>
                          <a:cs typeface="Times New Roman" panose="02020603050405020304" pitchFamily="18" charset="0"/>
                        </a:rPr>
                        <a:t>Brandeinwirkung</a:t>
                      </a:r>
                    </a:p>
                  </a:txBody>
                  <a:tcPr marL="182880" marR="274320" marT="91440" marB="91440">
                    <a:lnL w="12700" cmpd="sng">
                      <a:noFill/>
                      <a:prstDash val="solid"/>
                    </a:lnL>
                    <a:lnR w="9525" cap="flat" cmpd="sng" algn="ctr">
                      <a:solidFill>
                        <a:srgbClr val="D8DCDC"/>
                      </a:solidFill>
                      <a:prstDash val="solid"/>
                    </a:lnR>
                    <a:lnT w="12700" cmpd="sng">
                      <a:noFill/>
                      <a:prstDash val="solid"/>
                    </a:lnT>
                    <a:lnB w="12700" cmpd="sng">
                      <a:noFill/>
                      <a:prstDash val="solid"/>
                    </a:lnB>
                    <a:noFill/>
                  </a:tcPr>
                </a:tc>
                <a:tc>
                  <a:txBody>
                    <a:bodyPr/>
                    <a:lstStyle/>
                    <a:p>
                      <a:pPr algn="l" fontAlgn="t">
                        <a:spcBef>
                          <a:spcPts val="0"/>
                        </a:spcBef>
                        <a:spcAft>
                          <a:spcPts val="600"/>
                        </a:spcAft>
                        <a:tabLst>
                          <a:tab pos="450215" algn="l"/>
                        </a:tabLst>
                      </a:pPr>
                      <a:r>
                        <a:rPr lang="de-AT" sz="1500" b="0" i="0" u="none" strike="noStrike">
                          <a:solidFill>
                            <a:schemeClr val="tx1">
                              <a:lumMod val="75000"/>
                              <a:lumOff val="25000"/>
                            </a:schemeClr>
                          </a:solidFill>
                          <a:effectLst/>
                          <a:latin typeface="Trebuchet MS" panose="020B0603020202020204" pitchFamily="34" charset="0"/>
                          <a:ea typeface="Times New Roman" panose="02020603050405020304" pitchFamily="18" charset="0"/>
                          <a:cs typeface="Times New Roman" panose="02020603050405020304" pitchFamily="18" charset="0"/>
                        </a:rPr>
                        <a:t>Dachstuhlbrand, Fassaden, Gebäudebrand, Fahrzeugbrand unter PV-Carport ,...</a:t>
                      </a:r>
                      <a:endParaRPr lang="de-AT" sz="1500" b="0" i="0" u="none" strike="noStrike">
                        <a:solidFill>
                          <a:schemeClr val="tx1">
                            <a:lumMod val="75000"/>
                            <a:lumOff val="25000"/>
                          </a:schemeClr>
                        </a:solidFill>
                        <a:effectLst/>
                        <a:latin typeface="Arial" panose="020B0604020202020204" pitchFamily="34" charset="0"/>
                      </a:endParaRPr>
                    </a:p>
                  </a:txBody>
                  <a:tcPr marL="182880" marR="101525" marT="91440" marB="91440">
                    <a:lnL w="9525" cap="flat" cmpd="sng" algn="ctr">
                      <a:solidFill>
                        <a:srgbClr val="D8DC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2316050737"/>
                  </a:ext>
                </a:extLst>
              </a:tr>
              <a:tr h="448056">
                <a:tc>
                  <a:txBody>
                    <a:bodyPr/>
                    <a:lstStyle/>
                    <a:p>
                      <a:pPr algn="r" fontAlgn="t">
                        <a:spcBef>
                          <a:spcPts val="0"/>
                        </a:spcBef>
                        <a:spcAft>
                          <a:spcPts val="600"/>
                        </a:spcAft>
                        <a:tabLst>
                          <a:tab pos="450215" algn="l"/>
                        </a:tabLst>
                      </a:pPr>
                      <a:r>
                        <a:rPr lang="de-AT" sz="1500" b="1" i="0" u="none" strike="noStrike">
                          <a:solidFill>
                            <a:schemeClr val="tx1">
                              <a:lumMod val="75000"/>
                              <a:lumOff val="25000"/>
                            </a:schemeClr>
                          </a:solidFill>
                          <a:effectLst/>
                          <a:latin typeface="Trebuchet MS" panose="020B0603020202020204" pitchFamily="34" charset="0"/>
                          <a:ea typeface="Times New Roman" panose="02020603050405020304" pitchFamily="18" charset="0"/>
                          <a:cs typeface="Times New Roman" panose="02020603050405020304" pitchFamily="18" charset="0"/>
                        </a:rPr>
                        <a:t>Blitzschlag</a:t>
                      </a:r>
                      <a:endParaRPr lang="de-AT" sz="1500" b="1" i="0" u="none" strike="noStrike">
                        <a:solidFill>
                          <a:schemeClr val="tx1">
                            <a:lumMod val="75000"/>
                            <a:lumOff val="25000"/>
                          </a:schemeClr>
                        </a:solidFill>
                        <a:effectLst/>
                        <a:latin typeface="Arial" panose="020B0604020202020204" pitchFamily="34" charset="0"/>
                      </a:endParaRPr>
                    </a:p>
                  </a:txBody>
                  <a:tcPr marL="182880" marR="274320" marT="91440" marB="91440">
                    <a:lnL w="12700" cmpd="sng">
                      <a:noFill/>
                      <a:prstDash val="solid"/>
                    </a:lnL>
                    <a:lnR w="9525" cap="flat" cmpd="sng" algn="ctr">
                      <a:solidFill>
                        <a:srgbClr val="D8DCDC"/>
                      </a:solidFill>
                      <a:prstDash val="solid"/>
                    </a:lnR>
                    <a:lnT w="12700" cmpd="sng">
                      <a:noFill/>
                      <a:prstDash val="solid"/>
                    </a:lnT>
                    <a:lnB w="12700" cmpd="sng">
                      <a:noFill/>
                      <a:prstDash val="solid"/>
                    </a:lnB>
                    <a:noFill/>
                  </a:tcPr>
                </a:tc>
                <a:tc>
                  <a:txBody>
                    <a:bodyPr/>
                    <a:lstStyle/>
                    <a:p>
                      <a:pPr algn="l" fontAlgn="t">
                        <a:spcBef>
                          <a:spcPts val="0"/>
                        </a:spcBef>
                        <a:spcAft>
                          <a:spcPts val="600"/>
                        </a:spcAft>
                        <a:tabLst>
                          <a:tab pos="450215" algn="l"/>
                        </a:tabLst>
                      </a:pPr>
                      <a:r>
                        <a:rPr lang="de-AT" sz="1500" b="0" i="0" u="none" strike="noStrike">
                          <a:solidFill>
                            <a:schemeClr val="tx1">
                              <a:lumMod val="75000"/>
                              <a:lumOff val="25000"/>
                            </a:schemeClr>
                          </a:solidFill>
                          <a:effectLst/>
                          <a:latin typeface="Trebuchet MS" panose="020B0603020202020204" pitchFamily="34" charset="0"/>
                          <a:ea typeface="Times New Roman" panose="02020603050405020304" pitchFamily="18" charset="0"/>
                          <a:cs typeface="Times New Roman" panose="02020603050405020304" pitchFamily="18" charset="0"/>
                        </a:rPr>
                        <a:t>Direkter Blitzschlag in PV-Anlage</a:t>
                      </a:r>
                      <a:endParaRPr lang="de-AT" sz="1500" b="0" i="0" u="none" strike="noStrike">
                        <a:solidFill>
                          <a:schemeClr val="tx1">
                            <a:lumMod val="75000"/>
                            <a:lumOff val="25000"/>
                          </a:schemeClr>
                        </a:solidFill>
                        <a:effectLst/>
                        <a:latin typeface="Arial" panose="020B0604020202020204" pitchFamily="34" charset="0"/>
                      </a:endParaRPr>
                    </a:p>
                  </a:txBody>
                  <a:tcPr marL="182880" marR="101525" marT="91440" marB="91440">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2255456691"/>
                  </a:ext>
                </a:extLst>
              </a:tr>
              <a:tr h="676656">
                <a:tc>
                  <a:txBody>
                    <a:bodyPr/>
                    <a:lstStyle/>
                    <a:p>
                      <a:pPr algn="r" fontAlgn="t">
                        <a:spcBef>
                          <a:spcPts val="0"/>
                        </a:spcBef>
                        <a:spcAft>
                          <a:spcPts val="600"/>
                        </a:spcAft>
                        <a:tabLst>
                          <a:tab pos="450215" algn="l"/>
                        </a:tabLst>
                      </a:pPr>
                      <a:r>
                        <a:rPr lang="de-AT" sz="1500" b="1" i="0" u="none" strike="noStrike">
                          <a:solidFill>
                            <a:schemeClr val="tx1">
                              <a:lumMod val="75000"/>
                              <a:lumOff val="2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Energiespeicher</a:t>
                      </a:r>
                      <a:endParaRPr lang="de-AT" sz="1500" b="1" i="0" u="none" strike="noStrike">
                        <a:solidFill>
                          <a:schemeClr val="tx1">
                            <a:lumMod val="75000"/>
                            <a:lumOff val="25000"/>
                          </a:schemeClr>
                        </a:solidFill>
                        <a:effectLst/>
                        <a:latin typeface="Arial" panose="020B0604020202020204" pitchFamily="34" charset="0"/>
                      </a:endParaRPr>
                    </a:p>
                  </a:txBody>
                  <a:tcPr marL="182880" marR="274320" marT="91440" marB="91440">
                    <a:lnL w="12700" cmpd="sng">
                      <a:noFill/>
                      <a:prstDash val="solid"/>
                    </a:lnL>
                    <a:lnR w="9525" cap="flat" cmpd="sng" algn="ctr">
                      <a:solidFill>
                        <a:srgbClr val="D8DCDC"/>
                      </a:solidFill>
                      <a:prstDash val="solid"/>
                    </a:lnR>
                    <a:lnT w="12700" cmpd="sng">
                      <a:noFill/>
                      <a:prstDash val="solid"/>
                    </a:lnT>
                    <a:lnB w="12700" cmpd="sng">
                      <a:noFill/>
                      <a:prstDash val="solid"/>
                    </a:lnB>
                    <a:noFill/>
                  </a:tcPr>
                </a:tc>
                <a:tc>
                  <a:txBody>
                    <a:bodyPr/>
                    <a:lstStyle/>
                    <a:p>
                      <a:pPr algn="l" fontAlgn="t">
                        <a:spcBef>
                          <a:spcPts val="0"/>
                        </a:spcBef>
                        <a:spcAft>
                          <a:spcPts val="600"/>
                        </a:spcAft>
                        <a:tabLst>
                          <a:tab pos="450215" algn="l"/>
                        </a:tabLst>
                      </a:pPr>
                      <a:r>
                        <a:rPr lang="de-AT" sz="1500" b="0" i="0" u="none" strike="noStrike">
                          <a:solidFill>
                            <a:schemeClr val="tx1">
                              <a:lumMod val="75000"/>
                              <a:lumOff val="25000"/>
                            </a:schemeClr>
                          </a:solidFill>
                          <a:effectLst/>
                          <a:latin typeface="Trebuchet MS" panose="020B0603020202020204" pitchFamily="34" charset="0"/>
                          <a:ea typeface="Times New Roman" panose="02020603050405020304" pitchFamily="18" charset="0"/>
                          <a:cs typeface="Times New Roman" panose="02020603050405020304" pitchFamily="18" charset="0"/>
                        </a:rPr>
                        <a:t>Akkubrand durch technischen Defekt</a:t>
                      </a:r>
                      <a:br>
                        <a:rPr lang="de-AT" sz="1500" b="0" i="0" u="none" strike="noStrike">
                          <a:solidFill>
                            <a:schemeClr val="tx1">
                              <a:lumMod val="75000"/>
                              <a:lumOff val="25000"/>
                            </a:schemeClr>
                          </a:solidFill>
                          <a:effectLst/>
                          <a:latin typeface="Trebuchet MS" panose="020B0603020202020204" pitchFamily="34" charset="0"/>
                          <a:ea typeface="Times New Roman" panose="02020603050405020304" pitchFamily="18" charset="0"/>
                          <a:cs typeface="Times New Roman" panose="02020603050405020304" pitchFamily="18" charset="0"/>
                        </a:rPr>
                      </a:br>
                      <a:r>
                        <a:rPr lang="de-AT" sz="1500" b="0" i="0" u="none" strike="noStrike">
                          <a:solidFill>
                            <a:schemeClr val="tx1">
                              <a:lumMod val="75000"/>
                              <a:lumOff val="25000"/>
                            </a:schemeClr>
                          </a:solidFill>
                          <a:effectLst/>
                          <a:latin typeface="Trebuchet MS" panose="020B0603020202020204" pitchFamily="34" charset="0"/>
                          <a:ea typeface="Times New Roman" panose="02020603050405020304" pitchFamily="18" charset="0"/>
                          <a:cs typeface="Times New Roman" panose="02020603050405020304" pitchFamily="18" charset="0"/>
                        </a:rPr>
                        <a:t>oder externe Brandeinwirkung</a:t>
                      </a:r>
                      <a:endParaRPr lang="de-AT" sz="1500" b="0" i="0" u="none" strike="noStrike">
                        <a:solidFill>
                          <a:schemeClr val="tx1">
                            <a:lumMod val="75000"/>
                            <a:lumOff val="25000"/>
                          </a:schemeClr>
                        </a:solidFill>
                        <a:effectLst/>
                        <a:latin typeface="Arial" panose="020B0604020202020204" pitchFamily="34" charset="0"/>
                      </a:endParaRPr>
                    </a:p>
                  </a:txBody>
                  <a:tcPr marL="182880" marR="101525" marT="91440" marB="91440">
                    <a:lnL w="9525" cap="flat" cmpd="sng" algn="ctr">
                      <a:solidFill>
                        <a:srgbClr val="D8DC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836557938"/>
                  </a:ext>
                </a:extLst>
              </a:tr>
              <a:tr h="905256">
                <a:tc>
                  <a:txBody>
                    <a:bodyPr/>
                    <a:lstStyle/>
                    <a:p>
                      <a:pPr algn="r" fontAlgn="t">
                        <a:spcBef>
                          <a:spcPts val="0"/>
                        </a:spcBef>
                        <a:spcAft>
                          <a:spcPts val="600"/>
                        </a:spcAft>
                        <a:tabLst>
                          <a:tab pos="450215" algn="l"/>
                        </a:tabLst>
                      </a:pPr>
                      <a:r>
                        <a:rPr lang="de-AT" sz="1500" b="1" i="0" u="none" strike="noStrike">
                          <a:solidFill>
                            <a:schemeClr val="tx1">
                              <a:lumMod val="75000"/>
                              <a:lumOff val="25000"/>
                            </a:schemeClr>
                          </a:solidFill>
                          <a:effectLst/>
                          <a:latin typeface="Trebuchet MS" panose="020B0603020202020204" pitchFamily="34" charset="0"/>
                          <a:ea typeface="Times New Roman" panose="02020603050405020304" pitchFamily="18" charset="0"/>
                          <a:cs typeface="Times New Roman" panose="02020603050405020304" pitchFamily="18" charset="0"/>
                        </a:rPr>
                        <a:t>PV-Module werden extern beschädigt </a:t>
                      </a:r>
                      <a:endParaRPr lang="de-AT" sz="1500" b="1" i="0" u="none" strike="noStrike">
                        <a:solidFill>
                          <a:schemeClr val="tx1">
                            <a:lumMod val="75000"/>
                            <a:lumOff val="25000"/>
                          </a:schemeClr>
                        </a:solidFill>
                        <a:effectLst/>
                        <a:latin typeface="Arial" panose="020B0604020202020204" pitchFamily="34" charset="0"/>
                      </a:endParaRPr>
                    </a:p>
                  </a:txBody>
                  <a:tcPr marL="182880" marR="274320" marT="91440" marB="91440">
                    <a:lnL w="12700" cmpd="sng">
                      <a:noFill/>
                      <a:prstDash val="solid"/>
                    </a:lnL>
                    <a:lnR w="9525" cap="flat" cmpd="sng" algn="ctr">
                      <a:solidFill>
                        <a:srgbClr val="D8DCDC"/>
                      </a:solidFill>
                      <a:prstDash val="solid"/>
                    </a:lnR>
                    <a:lnT w="12700" cmpd="sng">
                      <a:noFill/>
                      <a:prstDash val="solid"/>
                    </a:lnT>
                    <a:lnB w="12700" cmpd="sng">
                      <a:noFill/>
                      <a:prstDash val="solid"/>
                    </a:lnB>
                    <a:noFill/>
                  </a:tcPr>
                </a:tc>
                <a:tc>
                  <a:txBody>
                    <a:bodyPr/>
                    <a:lstStyle/>
                    <a:p>
                      <a:pPr algn="l" fontAlgn="t">
                        <a:spcBef>
                          <a:spcPts val="0"/>
                        </a:spcBef>
                        <a:spcAft>
                          <a:spcPts val="600"/>
                        </a:spcAft>
                        <a:tabLst>
                          <a:tab pos="450215" algn="l"/>
                        </a:tabLst>
                      </a:pPr>
                      <a:r>
                        <a:rPr lang="de-AT" sz="1500" b="0" i="0" u="none" strike="noStrike">
                          <a:solidFill>
                            <a:schemeClr val="tx1">
                              <a:lumMod val="75000"/>
                              <a:lumOff val="25000"/>
                            </a:schemeClr>
                          </a:solidFill>
                          <a:effectLst/>
                          <a:latin typeface="Trebuchet MS" panose="020B0603020202020204" pitchFamily="34" charset="0"/>
                          <a:ea typeface="Times New Roman" panose="02020603050405020304" pitchFamily="18" charset="0"/>
                          <a:cs typeface="Times New Roman" panose="02020603050405020304" pitchFamily="18" charset="0"/>
                        </a:rPr>
                        <a:t>Fahrzeug fährt auf PV-Anlage auf Freifläche </a:t>
                      </a:r>
                      <a:br>
                        <a:rPr lang="de-AT" sz="1500" b="0" i="0" u="none" strike="noStrike">
                          <a:solidFill>
                            <a:schemeClr val="tx1">
                              <a:lumMod val="75000"/>
                              <a:lumOff val="25000"/>
                            </a:schemeClr>
                          </a:solidFill>
                          <a:effectLst/>
                          <a:latin typeface="Trebuchet MS" panose="020B0603020202020204" pitchFamily="34" charset="0"/>
                          <a:ea typeface="Times New Roman" panose="02020603050405020304" pitchFamily="18" charset="0"/>
                          <a:cs typeface="Times New Roman" panose="02020603050405020304" pitchFamily="18" charset="0"/>
                        </a:rPr>
                      </a:br>
                      <a:r>
                        <a:rPr lang="de-AT" sz="1500" b="0" i="0" u="none" strike="noStrike">
                          <a:solidFill>
                            <a:schemeClr val="tx1">
                              <a:lumMod val="75000"/>
                              <a:lumOff val="25000"/>
                            </a:schemeClr>
                          </a:solidFill>
                          <a:effectLst/>
                          <a:latin typeface="Trebuchet MS" panose="020B0603020202020204" pitchFamily="34" charset="0"/>
                          <a:ea typeface="Times New Roman" panose="02020603050405020304" pitchFamily="18" charset="0"/>
                          <a:cs typeface="Times New Roman" panose="02020603050405020304" pitchFamily="18" charset="0"/>
                        </a:rPr>
                        <a:t>oder touchiert PV-Lärmschutzwände, Windwurf auf PV-Anlage, Hagel, Schneedruck etc.</a:t>
                      </a:r>
                      <a:endParaRPr lang="de-AT" sz="1500" b="0" i="0" u="none" strike="noStrike">
                        <a:solidFill>
                          <a:schemeClr val="tx1">
                            <a:lumMod val="75000"/>
                            <a:lumOff val="25000"/>
                          </a:schemeClr>
                        </a:solidFill>
                        <a:effectLst/>
                        <a:latin typeface="Arial" panose="020B0604020202020204" pitchFamily="34" charset="0"/>
                      </a:endParaRPr>
                    </a:p>
                  </a:txBody>
                  <a:tcPr marL="182880" marR="101525" marT="91440" marB="91440">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856976268"/>
                  </a:ext>
                </a:extLst>
              </a:tr>
            </a:tbl>
          </a:graphicData>
        </a:graphic>
      </p:graphicFrame>
    </p:spTree>
    <p:extLst>
      <p:ext uri="{BB962C8B-B14F-4D97-AF65-F5344CB8AC3E}">
        <p14:creationId xmlns:p14="http://schemas.microsoft.com/office/powerpoint/2010/main" val="2227003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Allgemeines</a:t>
            </a:r>
          </a:p>
        </p:txBody>
      </p:sp>
      <p:sp>
        <p:nvSpPr>
          <p:cNvPr id="3" name="Inhaltsplatzhalter 2"/>
          <p:cNvSpPr>
            <a:spLocks noGrp="1"/>
          </p:cNvSpPr>
          <p:nvPr>
            <p:ph sz="quarter" idx="1"/>
          </p:nvPr>
        </p:nvSpPr>
        <p:spPr/>
        <p:txBody>
          <a:bodyPr/>
          <a:lstStyle/>
          <a:p>
            <a:r>
              <a:rPr lang="de-DE" sz="2800"/>
              <a:t>Generelle Unterscheidung zwischen zwei Typen von Solaranlagen:</a:t>
            </a:r>
          </a:p>
          <a:p>
            <a:pPr lvl="1"/>
            <a:r>
              <a:rPr lang="de-DE" sz="2400"/>
              <a:t>Photovoltaikanlagen (PV-Anlagen)</a:t>
            </a:r>
          </a:p>
          <a:p>
            <a:pPr lvl="1"/>
            <a:r>
              <a:rPr lang="de-DE" sz="2400"/>
              <a:t>Thermische Solaranlagen (</a:t>
            </a:r>
            <a:r>
              <a:rPr lang="de-DE" sz="2400" err="1"/>
              <a:t>Solarthermieanlagen</a:t>
            </a:r>
            <a:r>
              <a:rPr lang="de-DE" sz="2400"/>
              <a:t>)</a:t>
            </a:r>
          </a:p>
          <a:p>
            <a:pPr lvl="2"/>
            <a:r>
              <a:rPr lang="de-DE" sz="2000"/>
              <a:t>Flachkollektor</a:t>
            </a:r>
          </a:p>
          <a:p>
            <a:pPr lvl="2"/>
            <a:r>
              <a:rPr lang="de-DE" sz="2000"/>
              <a:t>Röhrenkollektor</a:t>
            </a:r>
          </a:p>
          <a:p>
            <a:pPr lvl="2"/>
            <a:r>
              <a:rPr lang="de-DE" sz="2000"/>
              <a:t>Hybridkollektor (Photovoltaik und Solarthermie in einem System)</a:t>
            </a:r>
          </a:p>
          <a:p>
            <a:pPr lvl="2"/>
            <a:r>
              <a:rPr lang="de-DE" sz="2000"/>
              <a:t>Luftkollektor</a:t>
            </a:r>
          </a:p>
          <a:p>
            <a:pPr lvl="2"/>
            <a:r>
              <a:rPr lang="de-DE" sz="2000"/>
              <a:t>Schwimmbadkollektor</a:t>
            </a:r>
          </a:p>
        </p:txBody>
      </p:sp>
    </p:spTree>
    <p:extLst>
      <p:ext uri="{BB962C8B-B14F-4D97-AF65-F5344CB8AC3E}">
        <p14:creationId xmlns:p14="http://schemas.microsoft.com/office/powerpoint/2010/main" val="3105794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CBFF5-4D37-4E1F-9903-AF7346C829F9}"/>
              </a:ext>
            </a:extLst>
          </p:cNvPr>
          <p:cNvSpPr>
            <a:spLocks noGrp="1"/>
          </p:cNvSpPr>
          <p:nvPr>
            <p:ph type="title"/>
          </p:nvPr>
        </p:nvSpPr>
        <p:spPr>
          <a:xfrm>
            <a:off x="812800" y="273051"/>
            <a:ext cx="10769600" cy="869950"/>
          </a:xfrm>
        </p:spPr>
        <p:txBody>
          <a:bodyPr wrap="square" anchor="ctr">
            <a:normAutofit/>
          </a:bodyPr>
          <a:lstStyle/>
          <a:p>
            <a:r>
              <a:rPr lang="de-DE"/>
              <a:t>Mögliche Einsatzgründe</a:t>
            </a:r>
            <a:endParaRPr lang="de-AT"/>
          </a:p>
        </p:txBody>
      </p:sp>
      <p:sp>
        <p:nvSpPr>
          <p:cNvPr id="3" name="Inhaltsplatzhalter 2">
            <a:extLst>
              <a:ext uri="{FF2B5EF4-FFF2-40B4-BE49-F238E27FC236}">
                <a16:creationId xmlns:a16="http://schemas.microsoft.com/office/drawing/2014/main" id="{CB79230B-ED70-45C7-8C1C-D5242CB25AF1}"/>
              </a:ext>
            </a:extLst>
          </p:cNvPr>
          <p:cNvSpPr>
            <a:spLocks noGrp="1"/>
          </p:cNvSpPr>
          <p:nvPr>
            <p:ph type="body" idx="2"/>
          </p:nvPr>
        </p:nvSpPr>
        <p:spPr>
          <a:xfrm>
            <a:off x="812800" y="1752600"/>
            <a:ext cx="2133600" cy="4343400"/>
          </a:xfrm>
        </p:spPr>
        <p:txBody>
          <a:bodyPr wrap="square" anchor="t">
            <a:normAutofit/>
          </a:bodyPr>
          <a:lstStyle/>
          <a:p>
            <a:r>
              <a:rPr lang="de-DE" sz="2000">
                <a:latin typeface="Trebuchet MS" panose="020B0603020202020204" pitchFamily="34" charset="0"/>
              </a:rPr>
              <a:t>Technische Einsätze</a:t>
            </a:r>
          </a:p>
        </p:txBody>
      </p:sp>
      <p:graphicFrame>
        <p:nvGraphicFramePr>
          <p:cNvPr id="4" name="Tabelle 3">
            <a:extLst>
              <a:ext uri="{FF2B5EF4-FFF2-40B4-BE49-F238E27FC236}">
                <a16:creationId xmlns:a16="http://schemas.microsoft.com/office/drawing/2014/main" id="{3F902705-4BA4-981D-70D9-0D1B7FF76AED}"/>
              </a:ext>
            </a:extLst>
          </p:cNvPr>
          <p:cNvGraphicFramePr>
            <a:graphicFrameLocks noGrp="1"/>
          </p:cNvGraphicFramePr>
          <p:nvPr>
            <p:extLst>
              <p:ext uri="{D42A27DB-BD31-4B8C-83A1-F6EECF244321}">
                <p14:modId xmlns:p14="http://schemas.microsoft.com/office/powerpoint/2010/main" val="326917514"/>
              </p:ext>
            </p:extLst>
          </p:nvPr>
        </p:nvGraphicFramePr>
        <p:xfrm>
          <a:off x="3047999" y="1752600"/>
          <a:ext cx="8534401" cy="4364100"/>
        </p:xfrm>
        <a:graphic>
          <a:graphicData uri="http://schemas.openxmlformats.org/drawingml/2006/table">
            <a:tbl>
              <a:tblPr firstRow="1" firstCol="1" bandRow="1">
                <a:noFill/>
              </a:tblPr>
              <a:tblGrid>
                <a:gridCol w="3593798">
                  <a:extLst>
                    <a:ext uri="{9D8B030D-6E8A-4147-A177-3AD203B41FA5}">
                      <a16:colId xmlns:a16="http://schemas.microsoft.com/office/drawing/2014/main" val="1406762879"/>
                    </a:ext>
                  </a:extLst>
                </a:gridCol>
                <a:gridCol w="4940603">
                  <a:extLst>
                    <a:ext uri="{9D8B030D-6E8A-4147-A177-3AD203B41FA5}">
                      <a16:colId xmlns:a16="http://schemas.microsoft.com/office/drawing/2014/main" val="3449567272"/>
                    </a:ext>
                  </a:extLst>
                </a:gridCol>
              </a:tblGrid>
              <a:tr h="448056">
                <a:tc>
                  <a:txBody>
                    <a:bodyPr/>
                    <a:lstStyle/>
                    <a:p>
                      <a:pPr algn="r" fontAlgn="t">
                        <a:spcBef>
                          <a:spcPts val="0"/>
                        </a:spcBef>
                        <a:spcAft>
                          <a:spcPts val="600"/>
                        </a:spcAft>
                        <a:tabLst>
                          <a:tab pos="450215" algn="l"/>
                        </a:tabLst>
                      </a:pPr>
                      <a:r>
                        <a:rPr lang="de-AT" sz="2400" b="1" i="0" u="none" strike="noStrike">
                          <a:solidFill>
                            <a:schemeClr val="tx1">
                              <a:lumMod val="75000"/>
                              <a:lumOff val="25000"/>
                            </a:schemeClr>
                          </a:solidFill>
                          <a:effectLst/>
                          <a:highlight>
                            <a:srgbClr val="D9D9D9"/>
                          </a:highlight>
                          <a:latin typeface="Trebuchet MS" panose="020B0603020202020204" pitchFamily="34" charset="0"/>
                          <a:ea typeface="Times New Roman" panose="02020603050405020304" pitchFamily="18" charset="0"/>
                          <a:cs typeface="Times New Roman" panose="02020603050405020304" pitchFamily="18" charset="0"/>
                        </a:rPr>
                        <a:t>Einsatzart - Ursache</a:t>
                      </a:r>
                      <a:endParaRPr lang="de-AT" sz="2400" b="1" i="0" u="none" strike="noStrike">
                        <a:solidFill>
                          <a:schemeClr val="tx1">
                            <a:lumMod val="75000"/>
                            <a:lumOff val="25000"/>
                          </a:schemeClr>
                        </a:solidFill>
                        <a:effectLst/>
                        <a:highlight>
                          <a:srgbClr val="D9D9D9"/>
                        </a:highlight>
                        <a:latin typeface="Arial" panose="020B0604020202020204" pitchFamily="34" charset="0"/>
                      </a:endParaRPr>
                    </a:p>
                  </a:txBody>
                  <a:tcPr marL="182880" marR="274320" marT="91440" marB="9144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pPr algn="just" fontAlgn="t">
                        <a:spcBef>
                          <a:spcPts val="0"/>
                        </a:spcBef>
                        <a:spcAft>
                          <a:spcPts val="600"/>
                        </a:spcAft>
                        <a:tabLst>
                          <a:tab pos="450215" algn="l"/>
                        </a:tabLst>
                      </a:pPr>
                      <a:r>
                        <a:rPr lang="de-AT" sz="2400" b="1" i="0" u="none" strike="noStrike">
                          <a:solidFill>
                            <a:schemeClr val="tx1">
                              <a:lumMod val="75000"/>
                              <a:lumOff val="25000"/>
                            </a:schemeClr>
                          </a:solidFill>
                          <a:effectLst/>
                          <a:highlight>
                            <a:srgbClr val="D9D9D9"/>
                          </a:highlight>
                          <a:latin typeface="Trebuchet MS" panose="020B0603020202020204" pitchFamily="34" charset="0"/>
                          <a:ea typeface="Times New Roman" panose="02020603050405020304" pitchFamily="18" charset="0"/>
                          <a:cs typeface="Times New Roman" panose="02020603050405020304" pitchFamily="18" charset="0"/>
                        </a:rPr>
                        <a:t>Bemerkung</a:t>
                      </a:r>
                      <a:endParaRPr lang="de-AT" sz="2400" b="1" i="0" u="none" strike="noStrike">
                        <a:solidFill>
                          <a:schemeClr val="tx1">
                            <a:lumMod val="75000"/>
                            <a:lumOff val="25000"/>
                          </a:schemeClr>
                        </a:solidFill>
                        <a:effectLst/>
                        <a:highlight>
                          <a:srgbClr val="D9D9D9"/>
                        </a:highlight>
                        <a:latin typeface="Arial" panose="020B0604020202020204" pitchFamily="34" charset="0"/>
                      </a:endParaRPr>
                    </a:p>
                  </a:txBody>
                  <a:tcPr marL="182880" marR="101525" marT="91440" marB="9144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037950369"/>
                  </a:ext>
                </a:extLst>
              </a:tr>
              <a:tr h="383166">
                <a:tc>
                  <a:txBody>
                    <a:bodyPr/>
                    <a:lstStyle/>
                    <a:p>
                      <a:pPr algn="r">
                        <a:spcAft>
                          <a:spcPts val="600"/>
                        </a:spcAft>
                        <a:tabLst>
                          <a:tab pos="450215" algn="l"/>
                        </a:tabLst>
                      </a:pPr>
                      <a:r>
                        <a:rPr lang="de-AT" sz="1500" b="1" cap="none" spc="0">
                          <a:solidFill>
                            <a:schemeClr val="tx1"/>
                          </a:solidFill>
                          <a:effectLst/>
                          <a:latin typeface="Trebuchet MS" panose="020B0603020202020204" pitchFamily="34" charset="0"/>
                        </a:rPr>
                        <a:t>Wind</a:t>
                      </a:r>
                      <a:endParaRPr lang="de-AT" sz="1500" b="1"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71066" marR="71066" marT="66328" marB="66328" anchor="ctr">
                    <a:lnL w="12700" cmpd="sng">
                      <a:noFill/>
                      <a:prstDash val="solid"/>
                    </a:lnL>
                    <a:lnR w="9525" cap="flat" cmpd="sng" algn="ctr">
                      <a:solidFill>
                        <a:srgbClr val="D8DCDC"/>
                      </a:solidFill>
                      <a:prstDash val="solid"/>
                      <a:round/>
                      <a:headEnd type="none" w="med" len="med"/>
                      <a:tailEnd type="none" w="med" len="med"/>
                    </a:lnR>
                    <a:lnT w="9525" cap="flat" cmpd="sng" algn="ctr">
                      <a:solidFill>
                        <a:srgbClr val="D8DCDC"/>
                      </a:solidFill>
                      <a:prstDash val="solid"/>
                    </a:lnT>
                    <a:lnB w="12700" cmpd="sng">
                      <a:noFill/>
                      <a:prstDash val="solid"/>
                    </a:lnB>
                    <a:noFill/>
                  </a:tcPr>
                </a:tc>
                <a:tc>
                  <a:txBody>
                    <a:bodyPr/>
                    <a:lstStyle/>
                    <a:p>
                      <a:pPr algn="l">
                        <a:spcAft>
                          <a:spcPts val="600"/>
                        </a:spcAft>
                        <a:tabLst>
                          <a:tab pos="450215" algn="l"/>
                        </a:tabLst>
                      </a:pPr>
                      <a:r>
                        <a:rPr lang="de-AT" sz="1400" cap="none" spc="0">
                          <a:solidFill>
                            <a:schemeClr val="tx1"/>
                          </a:solidFill>
                          <a:effectLst/>
                          <a:latin typeface="Trebuchet MS" panose="020B0603020202020204" pitchFamily="34" charset="0"/>
                        </a:rPr>
                        <a:t>Abdecken bzw. Ausreißen von PV-Modulen durch Wind</a:t>
                      </a:r>
                      <a:endParaRPr lang="de-AT" sz="1400"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71066" marR="71066" marT="66328" marB="66328" anchor="ctr">
                    <a:lnL w="9525" cap="flat" cmpd="sng" algn="ctr">
                      <a:solidFill>
                        <a:srgbClr val="D8DCDC"/>
                      </a:solidFill>
                      <a:prstDash val="solid"/>
                      <a:round/>
                      <a:headEnd type="none" w="med" len="med"/>
                      <a:tailEnd type="none" w="med" len="me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678112869"/>
                  </a:ext>
                </a:extLst>
              </a:tr>
              <a:tr h="436782">
                <a:tc>
                  <a:txBody>
                    <a:bodyPr/>
                    <a:lstStyle/>
                    <a:p>
                      <a:pPr algn="r">
                        <a:spcAft>
                          <a:spcPts val="600"/>
                        </a:spcAft>
                        <a:tabLst>
                          <a:tab pos="450215" algn="l"/>
                        </a:tabLst>
                      </a:pPr>
                      <a:r>
                        <a:rPr lang="de-AT" sz="1500" b="1" cap="none" spc="0">
                          <a:solidFill>
                            <a:schemeClr val="tx1"/>
                          </a:solidFill>
                          <a:effectLst/>
                          <a:latin typeface="Trebuchet MS" panose="020B0603020202020204" pitchFamily="34" charset="0"/>
                        </a:rPr>
                        <a:t>Windwurf</a:t>
                      </a:r>
                      <a:endParaRPr lang="de-AT" sz="1500" b="1"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71066" marR="71066" marT="66328" marB="66328" anchor="ctr">
                    <a:lnL w="12700" cmpd="sng">
                      <a:noFill/>
                      <a:prstDash val="solid"/>
                    </a:lnL>
                    <a:lnR w="9525" cap="flat" cmpd="sng" algn="ctr">
                      <a:solidFill>
                        <a:srgbClr val="D8DCDC"/>
                      </a:solidFill>
                      <a:prstDash val="solid"/>
                      <a:round/>
                      <a:headEnd type="none" w="med" len="med"/>
                      <a:tailEnd type="none" w="med" len="med"/>
                    </a:lnR>
                    <a:lnT w="12700" cmpd="sng">
                      <a:noFill/>
                      <a:prstDash val="solid"/>
                    </a:lnT>
                    <a:lnB w="12700" cmpd="sng">
                      <a:noFill/>
                      <a:prstDash val="solid"/>
                    </a:lnB>
                    <a:noFill/>
                  </a:tcPr>
                </a:tc>
                <a:tc>
                  <a:txBody>
                    <a:bodyPr/>
                    <a:lstStyle/>
                    <a:p>
                      <a:pPr algn="l">
                        <a:spcAft>
                          <a:spcPts val="600"/>
                        </a:spcAft>
                        <a:tabLst>
                          <a:tab pos="450215" algn="l"/>
                        </a:tabLst>
                      </a:pPr>
                      <a:r>
                        <a:rPr lang="de-AT" sz="1400" cap="none" spc="0">
                          <a:solidFill>
                            <a:schemeClr val="tx1"/>
                          </a:solidFill>
                          <a:effectLst/>
                          <a:latin typeface="Trebuchet MS" panose="020B0603020202020204" pitchFamily="34" charset="0"/>
                        </a:rPr>
                        <a:t>Baum / Ast / Teile vom Dach /… auf Modulen</a:t>
                      </a:r>
                      <a:endParaRPr lang="de-AT" sz="1400"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71066" marR="71066" marT="66328" marB="66328" anchor="ctr">
                    <a:lnL w="9525" cap="flat" cmpd="sng" algn="ctr">
                      <a:solidFill>
                        <a:srgbClr val="D8DCDC"/>
                      </a:solidFill>
                      <a:prstDash val="solid"/>
                      <a:round/>
                      <a:headEnd type="none" w="med" len="med"/>
                      <a:tailEnd type="none" w="med" len="me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2316050737"/>
                  </a:ext>
                </a:extLst>
              </a:tr>
              <a:tr h="639242">
                <a:tc>
                  <a:txBody>
                    <a:bodyPr/>
                    <a:lstStyle/>
                    <a:p>
                      <a:pPr algn="r">
                        <a:spcAft>
                          <a:spcPts val="600"/>
                        </a:spcAft>
                        <a:tabLst>
                          <a:tab pos="450215" algn="l"/>
                        </a:tabLst>
                      </a:pPr>
                      <a:r>
                        <a:rPr lang="de-AT" sz="1500" b="1" cap="none" spc="0">
                          <a:solidFill>
                            <a:schemeClr val="tx1"/>
                          </a:solidFill>
                          <a:effectLst/>
                          <a:latin typeface="Trebuchet MS" panose="020B0603020202020204" pitchFamily="34" charset="0"/>
                        </a:rPr>
                        <a:t>Verkehrsunfall</a:t>
                      </a:r>
                      <a:endParaRPr lang="de-AT" sz="1500" b="1"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71066" marR="71066" marT="66328" marB="66328" anchor="ctr">
                    <a:lnL w="12700" cmpd="sng">
                      <a:noFill/>
                      <a:prstDash val="solid"/>
                    </a:lnL>
                    <a:lnR w="9525" cap="flat" cmpd="sng" algn="ctr">
                      <a:solidFill>
                        <a:srgbClr val="D8DCDC"/>
                      </a:solidFill>
                      <a:prstDash val="solid"/>
                      <a:round/>
                      <a:headEnd type="none" w="med" len="med"/>
                      <a:tailEnd type="none" w="med" len="med"/>
                    </a:lnR>
                    <a:lnT w="12700" cmpd="sng">
                      <a:noFill/>
                      <a:prstDash val="solid"/>
                    </a:lnT>
                    <a:lnB w="12700" cmpd="sng">
                      <a:noFill/>
                      <a:prstDash val="solid"/>
                    </a:lnB>
                    <a:noFill/>
                  </a:tcPr>
                </a:tc>
                <a:tc>
                  <a:txBody>
                    <a:bodyPr/>
                    <a:lstStyle/>
                    <a:p>
                      <a:pPr algn="l">
                        <a:spcAft>
                          <a:spcPts val="600"/>
                        </a:spcAft>
                        <a:tabLst>
                          <a:tab pos="450215" algn="l"/>
                        </a:tabLst>
                      </a:pPr>
                      <a:r>
                        <a:rPr lang="de-AT" sz="1400" cap="none" spc="0">
                          <a:solidFill>
                            <a:schemeClr val="tx1"/>
                          </a:solidFill>
                          <a:effectLst/>
                          <a:latin typeface="Trebuchet MS" panose="020B0603020202020204" pitchFamily="34" charset="0"/>
                        </a:rPr>
                        <a:t>Fahrzeug touchiert PV-Module (PV Anlage Freifläche, PV-Lärmschutzwand, etc.)</a:t>
                      </a:r>
                      <a:endParaRPr lang="de-AT" sz="1400"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71066" marR="71066" marT="66328" marB="66328" anchor="ctr">
                    <a:lnL w="9525" cap="flat" cmpd="sng" algn="ctr">
                      <a:solidFill>
                        <a:srgbClr val="D8DCDC"/>
                      </a:solidFill>
                      <a:prstDash val="solid"/>
                      <a:round/>
                      <a:headEnd type="none" w="med" len="med"/>
                      <a:tailEnd type="none" w="med" len="me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2255456691"/>
                  </a:ext>
                </a:extLst>
              </a:tr>
              <a:tr h="600492">
                <a:tc>
                  <a:txBody>
                    <a:bodyPr/>
                    <a:lstStyle/>
                    <a:p>
                      <a:pPr algn="r">
                        <a:spcAft>
                          <a:spcPts val="600"/>
                        </a:spcAft>
                        <a:tabLst>
                          <a:tab pos="450215" algn="l"/>
                        </a:tabLst>
                      </a:pPr>
                      <a:r>
                        <a:rPr lang="de-AT" sz="1500" b="1" cap="none" spc="0">
                          <a:solidFill>
                            <a:schemeClr val="tx1"/>
                          </a:solidFill>
                          <a:effectLst/>
                          <a:latin typeface="Trebuchet MS" panose="020B0603020202020204" pitchFamily="34" charset="0"/>
                        </a:rPr>
                        <a:t>Person in Notlage - Menschenrettung</a:t>
                      </a:r>
                      <a:endParaRPr lang="de-AT" sz="1500" b="1"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71066" marR="71066" marT="66328" marB="66328" anchor="ctr">
                    <a:lnL w="12700" cmpd="sng">
                      <a:noFill/>
                      <a:prstDash val="solid"/>
                    </a:lnL>
                    <a:lnR w="9525" cap="flat" cmpd="sng" algn="ctr">
                      <a:solidFill>
                        <a:srgbClr val="D8DCDC"/>
                      </a:solidFill>
                      <a:prstDash val="solid"/>
                      <a:round/>
                      <a:headEnd type="none" w="med" len="med"/>
                      <a:tailEnd type="none" w="med" len="med"/>
                    </a:lnR>
                    <a:lnT w="12700" cmpd="sng">
                      <a:noFill/>
                      <a:prstDash val="solid"/>
                    </a:lnT>
                    <a:lnB w="12700" cmpd="sng">
                      <a:noFill/>
                      <a:prstDash val="solid"/>
                    </a:lnB>
                    <a:noFill/>
                  </a:tcPr>
                </a:tc>
                <a:tc>
                  <a:txBody>
                    <a:bodyPr/>
                    <a:lstStyle/>
                    <a:p>
                      <a:pPr algn="l">
                        <a:spcAft>
                          <a:spcPts val="600"/>
                        </a:spcAft>
                        <a:tabLst>
                          <a:tab pos="450215" algn="l"/>
                        </a:tabLst>
                      </a:pPr>
                      <a:r>
                        <a:rPr lang="de-AT" sz="1400" cap="none" spc="0">
                          <a:solidFill>
                            <a:schemeClr val="tx1"/>
                          </a:solidFill>
                          <a:effectLst/>
                          <a:latin typeface="Trebuchet MS" panose="020B0603020202020204" pitchFamily="34" charset="0"/>
                        </a:rPr>
                        <a:t>Installations- und Wartungstätigkeiten – Person in Stromkreis (Montage, Schnee entfernen, ...)</a:t>
                      </a:r>
                      <a:endParaRPr lang="de-AT" sz="1400"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71066" marR="71066" marT="66328" marB="66328" anchor="ctr">
                    <a:lnL w="9525" cap="flat" cmpd="sng" algn="ctr">
                      <a:solidFill>
                        <a:srgbClr val="D8DCDC"/>
                      </a:solidFill>
                      <a:prstDash val="solid"/>
                      <a:round/>
                      <a:headEnd type="none" w="med" len="med"/>
                      <a:tailEnd type="none" w="med" len="me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836557938"/>
                  </a:ext>
                </a:extLst>
              </a:tr>
              <a:tr h="431016">
                <a:tc>
                  <a:txBody>
                    <a:bodyPr/>
                    <a:lstStyle/>
                    <a:p>
                      <a:pPr algn="r">
                        <a:spcAft>
                          <a:spcPts val="600"/>
                        </a:spcAft>
                        <a:tabLst>
                          <a:tab pos="450215" algn="l"/>
                        </a:tabLst>
                      </a:pPr>
                      <a:r>
                        <a:rPr lang="de-AT" sz="1500" b="1" cap="none" spc="0">
                          <a:solidFill>
                            <a:schemeClr val="tx1"/>
                          </a:solidFill>
                          <a:effectLst/>
                          <a:latin typeface="Trebuchet MS" panose="020B0603020202020204" pitchFamily="34" charset="0"/>
                        </a:rPr>
                        <a:t>Abgestürztes PV-Modul</a:t>
                      </a:r>
                      <a:endParaRPr lang="de-AT" sz="1500" b="1"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71066" marR="71066" marT="66328" marB="66328" anchor="ctr">
                    <a:lnL w="12700" cmpd="sng">
                      <a:noFill/>
                      <a:prstDash val="solid"/>
                    </a:lnL>
                    <a:lnR w="9525" cap="flat" cmpd="sng" algn="ctr">
                      <a:solidFill>
                        <a:srgbClr val="D8DCDC"/>
                      </a:solidFill>
                      <a:prstDash val="solid"/>
                      <a:round/>
                      <a:headEnd type="none" w="med" len="med"/>
                      <a:tailEnd type="none" w="med" len="med"/>
                    </a:lnR>
                    <a:lnT w="12700" cmpd="sng">
                      <a:noFill/>
                      <a:prstDash val="solid"/>
                    </a:lnT>
                    <a:lnB w="12700" cmpd="sng">
                      <a:noFill/>
                      <a:prstDash val="solid"/>
                    </a:lnB>
                    <a:noFill/>
                  </a:tcPr>
                </a:tc>
                <a:tc>
                  <a:txBody>
                    <a:bodyPr/>
                    <a:lstStyle/>
                    <a:p>
                      <a:pPr algn="l">
                        <a:spcAft>
                          <a:spcPts val="600"/>
                        </a:spcAft>
                        <a:tabLst>
                          <a:tab pos="450215" algn="l"/>
                        </a:tabLst>
                      </a:pPr>
                      <a:r>
                        <a:rPr lang="de-AT" sz="1400" cap="none" spc="0">
                          <a:solidFill>
                            <a:schemeClr val="tx1"/>
                          </a:solidFill>
                          <a:effectLst/>
                          <a:latin typeface="Trebuchet MS" panose="020B0603020202020204" pitchFamily="34" charset="0"/>
                        </a:rPr>
                        <a:t>Nicht gesichertes PV-Modul durch defekte Halterung usw.</a:t>
                      </a:r>
                      <a:endParaRPr lang="de-AT" sz="1400"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71066" marR="71066" marT="66328" marB="66328" anchor="ctr">
                    <a:lnL w="9525" cap="flat" cmpd="sng" algn="ctr">
                      <a:solidFill>
                        <a:srgbClr val="D8DCDC"/>
                      </a:solidFill>
                      <a:prstDash val="solid"/>
                      <a:round/>
                      <a:headEnd type="none" w="med" len="med"/>
                      <a:tailEnd type="none" w="med" len="me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round/>
                      <a:headEnd type="none" w="med" len="med"/>
                      <a:tailEnd type="none" w="med" len="med"/>
                    </a:lnB>
                    <a:solidFill>
                      <a:srgbClr val="D8DEDC">
                        <a:alpha val="20000"/>
                      </a:srgbClr>
                    </a:solidFill>
                  </a:tcPr>
                </a:tc>
                <a:extLst>
                  <a:ext uri="{0D108BD9-81ED-4DB2-BD59-A6C34878D82A}">
                    <a16:rowId xmlns:a16="http://schemas.microsoft.com/office/drawing/2014/main" val="1856976268"/>
                  </a:ext>
                </a:extLst>
              </a:tr>
              <a:tr h="421119">
                <a:tc>
                  <a:txBody>
                    <a:bodyPr/>
                    <a:lstStyle/>
                    <a:p>
                      <a:pPr algn="r">
                        <a:spcAft>
                          <a:spcPts val="600"/>
                        </a:spcAft>
                        <a:tabLst>
                          <a:tab pos="450215" algn="l"/>
                        </a:tabLst>
                      </a:pPr>
                      <a:r>
                        <a:rPr lang="de-AT" sz="1500" b="1" cap="none" spc="0">
                          <a:solidFill>
                            <a:schemeClr val="tx1"/>
                          </a:solidFill>
                          <a:effectLst/>
                          <a:latin typeface="Trebuchet MS" panose="020B0603020202020204" pitchFamily="34" charset="0"/>
                        </a:rPr>
                        <a:t>Wasserschaden</a:t>
                      </a:r>
                      <a:endParaRPr lang="de-AT" sz="1500" b="1"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71066" marR="71066" marT="66328" marB="66328" anchor="ctr">
                    <a:lnL w="12700" cmpd="sng">
                      <a:noFill/>
                      <a:prstDash val="solid"/>
                    </a:lnL>
                    <a:lnR w="9525" cap="flat" cmpd="sng" algn="ctr">
                      <a:solidFill>
                        <a:srgbClr val="D8DCDC"/>
                      </a:solidFill>
                      <a:prstDash val="solid"/>
                      <a:round/>
                      <a:headEnd type="none" w="med" len="med"/>
                      <a:tailEnd type="none" w="med" len="med"/>
                    </a:lnR>
                    <a:lnT w="12700" cmpd="sng">
                      <a:noFill/>
                      <a:prstDash val="solid"/>
                    </a:lnT>
                    <a:lnB w="12700" cmpd="sng">
                      <a:noFill/>
                      <a:prstDash val="solid"/>
                    </a:lnB>
                    <a:noFill/>
                  </a:tcPr>
                </a:tc>
                <a:tc>
                  <a:txBody>
                    <a:bodyPr/>
                    <a:lstStyle/>
                    <a:p>
                      <a:pPr marL="0" algn="l" rtl="0" eaLnBrk="1" latinLnBrk="0" hangingPunct="1">
                        <a:spcAft>
                          <a:spcPts val="600"/>
                        </a:spcAft>
                        <a:tabLst>
                          <a:tab pos="450215" algn="l"/>
                        </a:tabLst>
                      </a:pPr>
                      <a:r>
                        <a:rPr kumimoji="0" lang="de-AT" sz="1400" kern="1200" cap="none" spc="0">
                          <a:solidFill>
                            <a:schemeClr val="tx1"/>
                          </a:solidFill>
                          <a:effectLst/>
                          <a:latin typeface="Trebuchet MS" panose="020B0603020202020204" pitchFamily="34" charset="0"/>
                          <a:ea typeface="+mn-ea"/>
                          <a:cs typeface="+mn-cs"/>
                        </a:rPr>
                        <a:t>Teile der PV-Anlage bzw. Energiespeicher unter Wasser</a:t>
                      </a:r>
                    </a:p>
                  </a:txBody>
                  <a:tcPr marL="71066" marR="71066" marT="66328" marB="66328" anchor="ctr">
                    <a:lnL w="9525" cap="flat" cmpd="sng" algn="ctr">
                      <a:solidFill>
                        <a:srgbClr val="D8DCDC"/>
                      </a:solidFill>
                      <a:prstDash val="solid"/>
                      <a:round/>
                      <a:headEnd type="none" w="med" len="med"/>
                      <a:tailEnd type="none" w="med" len="me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525630094"/>
                  </a:ext>
                </a:extLst>
              </a:tr>
              <a:tr h="430306">
                <a:tc>
                  <a:txBody>
                    <a:bodyPr/>
                    <a:lstStyle/>
                    <a:p>
                      <a:pPr algn="r">
                        <a:spcAft>
                          <a:spcPts val="600"/>
                        </a:spcAft>
                        <a:tabLst>
                          <a:tab pos="450215" algn="l"/>
                        </a:tabLst>
                      </a:pPr>
                      <a:r>
                        <a:rPr lang="de-AT" sz="1500" b="1" cap="none" spc="0">
                          <a:solidFill>
                            <a:schemeClr val="tx1"/>
                          </a:solidFill>
                          <a:effectLst/>
                          <a:latin typeface="Trebuchet MS" panose="020B0603020202020204" pitchFamily="34" charset="0"/>
                        </a:rPr>
                        <a:t>Unwetterlage / Hochwasser</a:t>
                      </a:r>
                      <a:endParaRPr lang="de-AT" sz="1500" b="1"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71066" marR="71066" marT="66328" marB="66328" anchor="ctr">
                    <a:lnL w="12700" cmpd="sng">
                      <a:noFill/>
                      <a:prstDash val="solid"/>
                    </a:lnL>
                    <a:lnR w="9525" cap="flat" cmpd="sng" algn="ctr">
                      <a:solidFill>
                        <a:srgbClr val="D8DCDC"/>
                      </a:solidFill>
                      <a:prstDash val="solid"/>
                      <a:round/>
                      <a:headEnd type="none" w="med" len="med"/>
                      <a:tailEnd type="none" w="med" len="med"/>
                    </a:lnR>
                    <a:lnT w="12700" cmpd="sng">
                      <a:noFill/>
                      <a:prstDash val="solid"/>
                    </a:lnT>
                    <a:lnB w="12700" cmpd="sng">
                      <a:noFill/>
                      <a:prstDash val="solid"/>
                    </a:lnB>
                    <a:noFill/>
                  </a:tcPr>
                </a:tc>
                <a:tc>
                  <a:txBody>
                    <a:bodyPr/>
                    <a:lstStyle/>
                    <a:p>
                      <a:pPr algn="l">
                        <a:spcAft>
                          <a:spcPts val="600"/>
                        </a:spcAft>
                        <a:tabLst>
                          <a:tab pos="450215" algn="l"/>
                        </a:tabLst>
                      </a:pPr>
                      <a:r>
                        <a:rPr lang="de-AT" sz="1400" cap="none" spc="0">
                          <a:solidFill>
                            <a:schemeClr val="tx1"/>
                          </a:solidFill>
                          <a:effectLst/>
                          <a:latin typeface="Trebuchet MS" panose="020B0603020202020204" pitchFamily="34" charset="0"/>
                        </a:rPr>
                        <a:t>Teile der PV-Anlage bzw. Energiespeicher unter Wasser</a:t>
                      </a:r>
                      <a:endParaRPr lang="de-AT" sz="1400"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71066" marR="71066" marT="66328" marB="66328" anchor="ctr">
                    <a:lnL w="9525" cap="flat" cmpd="sng" algn="ctr">
                      <a:solidFill>
                        <a:srgbClr val="D8DCDC"/>
                      </a:solidFill>
                      <a:prstDash val="solid"/>
                      <a:round/>
                      <a:headEnd type="none" w="med" len="med"/>
                      <a:tailEnd type="none" w="med" len="med"/>
                    </a:lnL>
                    <a:lnR w="9525" cap="flat" cmpd="sng" algn="ctr">
                      <a:solidFill>
                        <a:srgbClr val="D8DCDC"/>
                      </a:solidFill>
                      <a:prstDash val="soli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solidFill>
                      <a:srgbClr val="D8DEDC">
                        <a:alpha val="20000"/>
                      </a:srgbClr>
                    </a:solidFill>
                  </a:tcPr>
                </a:tc>
                <a:extLst>
                  <a:ext uri="{0D108BD9-81ED-4DB2-BD59-A6C34878D82A}">
                    <a16:rowId xmlns:a16="http://schemas.microsoft.com/office/drawing/2014/main" val="3743971732"/>
                  </a:ext>
                </a:extLst>
              </a:tr>
              <a:tr h="473337">
                <a:tc>
                  <a:txBody>
                    <a:bodyPr/>
                    <a:lstStyle/>
                    <a:p>
                      <a:pPr algn="r">
                        <a:spcAft>
                          <a:spcPts val="600"/>
                        </a:spcAft>
                        <a:tabLst>
                          <a:tab pos="450215" algn="l"/>
                        </a:tabLst>
                      </a:pPr>
                      <a:r>
                        <a:rPr lang="de-AT" sz="1500" b="1" cap="none" spc="0">
                          <a:solidFill>
                            <a:schemeClr val="tx1"/>
                          </a:solidFill>
                          <a:effectLst/>
                          <a:latin typeface="Trebuchet MS" panose="020B0603020202020204" pitchFamily="34" charset="0"/>
                        </a:rPr>
                        <a:t>Technischer Defekt</a:t>
                      </a:r>
                      <a:endParaRPr lang="de-AT" sz="1500" b="1"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71066" marR="71066" marT="66328" marB="66328" anchor="ctr">
                    <a:lnL w="12700" cmpd="sng">
                      <a:noFill/>
                      <a:prstDash val="solid"/>
                    </a:lnL>
                    <a:lnR w="9525" cap="flat" cmpd="sng" algn="ctr">
                      <a:solidFill>
                        <a:srgbClr val="D8DCDC"/>
                      </a:solidFill>
                      <a:prstDash val="solid"/>
                      <a:round/>
                      <a:headEnd type="none" w="med" len="med"/>
                      <a:tailEnd type="none" w="med" len="med"/>
                    </a:lnR>
                    <a:lnT w="12700" cmpd="sng">
                      <a:noFill/>
                      <a:prstDash val="solid"/>
                    </a:lnT>
                    <a:lnB w="12700" cmpd="sng">
                      <a:noFill/>
                      <a:prstDash val="solid"/>
                    </a:lnB>
                    <a:noFill/>
                  </a:tcPr>
                </a:tc>
                <a:tc>
                  <a:txBody>
                    <a:bodyPr/>
                    <a:lstStyle/>
                    <a:p>
                      <a:pPr algn="l">
                        <a:spcAft>
                          <a:spcPts val="600"/>
                        </a:spcAft>
                        <a:tabLst>
                          <a:tab pos="450215" algn="l"/>
                        </a:tabLst>
                      </a:pPr>
                      <a:r>
                        <a:rPr lang="de-AT" sz="1400" cap="none" spc="0">
                          <a:solidFill>
                            <a:schemeClr val="tx1"/>
                          </a:solidFill>
                          <a:effectLst/>
                          <a:latin typeface="Trebuchet MS" panose="020B0603020202020204" pitchFamily="34" charset="0"/>
                        </a:rPr>
                        <a:t>Durch Schneedruck, Hagel, usw.</a:t>
                      </a:r>
                      <a:endParaRPr lang="de-AT" sz="1400"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71066" marR="71066" marT="66328" marB="66328" anchor="ctr">
                    <a:lnL w="9525" cap="flat" cmpd="sng" algn="ctr">
                      <a:solidFill>
                        <a:srgbClr val="D8DCDC"/>
                      </a:solidFill>
                      <a:prstDash val="solid"/>
                      <a:round/>
                      <a:headEnd type="none" w="med" len="med"/>
                      <a:tailEnd type="none" w="med" len="me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chemeClr val="bg1">
                        <a:alpha val="20000"/>
                      </a:schemeClr>
                    </a:solidFill>
                  </a:tcPr>
                </a:tc>
                <a:extLst>
                  <a:ext uri="{0D108BD9-81ED-4DB2-BD59-A6C34878D82A}">
                    <a16:rowId xmlns:a16="http://schemas.microsoft.com/office/drawing/2014/main" val="4066853738"/>
                  </a:ext>
                </a:extLst>
              </a:tr>
            </a:tbl>
          </a:graphicData>
        </a:graphic>
      </p:graphicFrame>
    </p:spTree>
    <p:extLst>
      <p:ext uri="{BB962C8B-B14F-4D97-AF65-F5344CB8AC3E}">
        <p14:creationId xmlns:p14="http://schemas.microsoft.com/office/powerpoint/2010/main" val="1352398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CBFF5-4D37-4E1F-9903-AF7346C829F9}"/>
              </a:ext>
            </a:extLst>
          </p:cNvPr>
          <p:cNvSpPr>
            <a:spLocks noGrp="1"/>
          </p:cNvSpPr>
          <p:nvPr>
            <p:ph type="title"/>
          </p:nvPr>
        </p:nvSpPr>
        <p:spPr>
          <a:xfrm>
            <a:off x="812800" y="273051"/>
            <a:ext cx="10769600" cy="869950"/>
          </a:xfrm>
        </p:spPr>
        <p:txBody>
          <a:bodyPr wrap="square" anchor="ctr">
            <a:normAutofit/>
          </a:bodyPr>
          <a:lstStyle/>
          <a:p>
            <a:r>
              <a:rPr lang="de-DE"/>
              <a:t>Mögliche Einsatzgründe</a:t>
            </a:r>
            <a:endParaRPr lang="de-AT"/>
          </a:p>
        </p:txBody>
      </p:sp>
      <p:sp>
        <p:nvSpPr>
          <p:cNvPr id="3" name="Inhaltsplatzhalter 2">
            <a:extLst>
              <a:ext uri="{FF2B5EF4-FFF2-40B4-BE49-F238E27FC236}">
                <a16:creationId xmlns:a16="http://schemas.microsoft.com/office/drawing/2014/main" id="{CB79230B-ED70-45C7-8C1C-D5242CB25AF1}"/>
              </a:ext>
            </a:extLst>
          </p:cNvPr>
          <p:cNvSpPr>
            <a:spLocks noGrp="1"/>
          </p:cNvSpPr>
          <p:nvPr>
            <p:ph type="body" idx="2"/>
          </p:nvPr>
        </p:nvSpPr>
        <p:spPr>
          <a:xfrm>
            <a:off x="812800" y="1752600"/>
            <a:ext cx="2133600" cy="4343400"/>
          </a:xfrm>
        </p:spPr>
        <p:txBody>
          <a:bodyPr wrap="square" anchor="t">
            <a:normAutofit/>
          </a:bodyPr>
          <a:lstStyle/>
          <a:p>
            <a:r>
              <a:rPr lang="de-DE" sz="2000">
                <a:latin typeface="Trebuchet MS" panose="020B0603020202020204" pitchFamily="34" charset="0"/>
              </a:rPr>
              <a:t>Gefahrgut Einsätze</a:t>
            </a:r>
          </a:p>
        </p:txBody>
      </p:sp>
      <p:graphicFrame>
        <p:nvGraphicFramePr>
          <p:cNvPr id="4" name="Tabelle 3">
            <a:extLst>
              <a:ext uri="{FF2B5EF4-FFF2-40B4-BE49-F238E27FC236}">
                <a16:creationId xmlns:a16="http://schemas.microsoft.com/office/drawing/2014/main" id="{70499676-BB86-C494-53BD-456DE8D1677B}"/>
              </a:ext>
            </a:extLst>
          </p:cNvPr>
          <p:cNvGraphicFramePr>
            <a:graphicFrameLocks noGrp="1"/>
          </p:cNvGraphicFramePr>
          <p:nvPr>
            <p:extLst>
              <p:ext uri="{D42A27DB-BD31-4B8C-83A1-F6EECF244321}">
                <p14:modId xmlns:p14="http://schemas.microsoft.com/office/powerpoint/2010/main" val="2629112540"/>
              </p:ext>
            </p:extLst>
          </p:nvPr>
        </p:nvGraphicFramePr>
        <p:xfrm>
          <a:off x="3364751" y="2723478"/>
          <a:ext cx="8534401" cy="2185153"/>
        </p:xfrm>
        <a:graphic>
          <a:graphicData uri="http://schemas.openxmlformats.org/drawingml/2006/table">
            <a:tbl>
              <a:tblPr firstRow="1" firstCol="1" bandRow="1">
                <a:noFill/>
              </a:tblPr>
              <a:tblGrid>
                <a:gridCol w="3593798">
                  <a:extLst>
                    <a:ext uri="{9D8B030D-6E8A-4147-A177-3AD203B41FA5}">
                      <a16:colId xmlns:a16="http://schemas.microsoft.com/office/drawing/2014/main" val="1406762879"/>
                    </a:ext>
                  </a:extLst>
                </a:gridCol>
                <a:gridCol w="4940603">
                  <a:extLst>
                    <a:ext uri="{9D8B030D-6E8A-4147-A177-3AD203B41FA5}">
                      <a16:colId xmlns:a16="http://schemas.microsoft.com/office/drawing/2014/main" val="3449567272"/>
                    </a:ext>
                  </a:extLst>
                </a:gridCol>
              </a:tblGrid>
              <a:tr h="448056">
                <a:tc>
                  <a:txBody>
                    <a:bodyPr/>
                    <a:lstStyle/>
                    <a:p>
                      <a:pPr algn="r" fontAlgn="t">
                        <a:spcBef>
                          <a:spcPts val="0"/>
                        </a:spcBef>
                        <a:spcAft>
                          <a:spcPts val="600"/>
                        </a:spcAft>
                        <a:tabLst>
                          <a:tab pos="450215" algn="l"/>
                        </a:tabLst>
                      </a:pPr>
                      <a:r>
                        <a:rPr lang="de-AT" sz="2400" b="1" i="0" u="none" strike="noStrike">
                          <a:solidFill>
                            <a:schemeClr val="tx1">
                              <a:lumMod val="75000"/>
                              <a:lumOff val="25000"/>
                            </a:schemeClr>
                          </a:solidFill>
                          <a:effectLst/>
                          <a:highlight>
                            <a:srgbClr val="D9D9D9"/>
                          </a:highlight>
                          <a:latin typeface="Trebuchet MS" panose="020B0603020202020204" pitchFamily="34" charset="0"/>
                          <a:ea typeface="Times New Roman" panose="02020603050405020304" pitchFamily="18" charset="0"/>
                          <a:cs typeface="Times New Roman" panose="02020603050405020304" pitchFamily="18" charset="0"/>
                        </a:rPr>
                        <a:t>Einsatzart - Ursache</a:t>
                      </a:r>
                      <a:endParaRPr lang="de-AT" sz="2400" b="1" i="0" u="none" strike="noStrike">
                        <a:solidFill>
                          <a:schemeClr val="tx1">
                            <a:lumMod val="75000"/>
                            <a:lumOff val="25000"/>
                          </a:schemeClr>
                        </a:solidFill>
                        <a:effectLst/>
                        <a:highlight>
                          <a:srgbClr val="D9D9D9"/>
                        </a:highlight>
                        <a:latin typeface="Arial" panose="020B0604020202020204" pitchFamily="34" charset="0"/>
                      </a:endParaRPr>
                    </a:p>
                  </a:txBody>
                  <a:tcPr marL="182880" marR="274320" marT="91440" marB="9144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pPr algn="just" fontAlgn="t">
                        <a:spcBef>
                          <a:spcPts val="0"/>
                        </a:spcBef>
                        <a:spcAft>
                          <a:spcPts val="600"/>
                        </a:spcAft>
                        <a:tabLst>
                          <a:tab pos="450215" algn="l"/>
                        </a:tabLst>
                      </a:pPr>
                      <a:r>
                        <a:rPr lang="de-AT" sz="2400" b="1" i="0" u="none" strike="noStrike">
                          <a:solidFill>
                            <a:schemeClr val="tx1">
                              <a:lumMod val="75000"/>
                              <a:lumOff val="25000"/>
                            </a:schemeClr>
                          </a:solidFill>
                          <a:effectLst/>
                          <a:highlight>
                            <a:srgbClr val="D9D9D9"/>
                          </a:highlight>
                          <a:latin typeface="Trebuchet MS" panose="020B0603020202020204" pitchFamily="34" charset="0"/>
                          <a:ea typeface="Times New Roman" panose="02020603050405020304" pitchFamily="18" charset="0"/>
                          <a:cs typeface="Times New Roman" panose="02020603050405020304" pitchFamily="18" charset="0"/>
                        </a:rPr>
                        <a:t>Bemerkung</a:t>
                      </a:r>
                      <a:endParaRPr lang="de-AT" sz="2400" b="1" i="0" u="none" strike="noStrike">
                        <a:solidFill>
                          <a:schemeClr val="tx1">
                            <a:lumMod val="75000"/>
                            <a:lumOff val="25000"/>
                          </a:schemeClr>
                        </a:solidFill>
                        <a:effectLst/>
                        <a:highlight>
                          <a:srgbClr val="D9D9D9"/>
                        </a:highlight>
                        <a:latin typeface="Arial" panose="020B0604020202020204" pitchFamily="34" charset="0"/>
                      </a:endParaRPr>
                    </a:p>
                  </a:txBody>
                  <a:tcPr marL="182880" marR="101525" marT="91440" marB="9144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037950369"/>
                  </a:ext>
                </a:extLst>
              </a:tr>
              <a:tr h="786659">
                <a:tc>
                  <a:txBody>
                    <a:bodyPr/>
                    <a:lstStyle/>
                    <a:p>
                      <a:pPr algn="r">
                        <a:spcAft>
                          <a:spcPts val="600"/>
                        </a:spcAft>
                        <a:tabLst>
                          <a:tab pos="450215" algn="l"/>
                        </a:tabLst>
                      </a:pPr>
                      <a:r>
                        <a:rPr lang="de-AT" sz="1600" b="1" cap="none" spc="0">
                          <a:solidFill>
                            <a:schemeClr val="tx1"/>
                          </a:solidFill>
                          <a:effectLst/>
                          <a:latin typeface="Trebuchet MS" panose="020B0603020202020204" pitchFamily="34" charset="0"/>
                        </a:rPr>
                        <a:t>Gefahrgutaustritt an der </a:t>
                      </a:r>
                      <a:br>
                        <a:rPr lang="de-AT" sz="1600" b="1" cap="none" spc="0">
                          <a:solidFill>
                            <a:schemeClr val="tx1"/>
                          </a:solidFill>
                          <a:effectLst/>
                          <a:latin typeface="Trebuchet MS" panose="020B0603020202020204" pitchFamily="34" charset="0"/>
                        </a:rPr>
                      </a:br>
                      <a:r>
                        <a:rPr lang="de-AT" sz="1600" b="1" cap="none" spc="0">
                          <a:solidFill>
                            <a:schemeClr val="tx1"/>
                          </a:solidFill>
                          <a:effectLst/>
                          <a:latin typeface="Trebuchet MS" panose="020B0603020202020204" pitchFamily="34" charset="0"/>
                        </a:rPr>
                        <a:t>PV-Anlage selbst</a:t>
                      </a:r>
                      <a:endParaRPr lang="de-AT" sz="1600" b="1"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1956" marR="119953" marT="31987" marB="239906" anchor="ctr">
                    <a:lnL w="12700" cmpd="sng">
                      <a:noFill/>
                      <a:prstDash val="solid"/>
                    </a:lnL>
                    <a:lnR w="9525" cap="flat" cmpd="sng" algn="ctr">
                      <a:solidFill>
                        <a:srgbClr val="D8DCDC"/>
                      </a:solidFill>
                      <a:prstDash val="solid"/>
                      <a:round/>
                      <a:headEnd type="none" w="med" len="med"/>
                      <a:tailEnd type="none" w="med" len="med"/>
                    </a:lnR>
                    <a:lnT w="9525" cap="flat" cmpd="sng" algn="ctr">
                      <a:solidFill>
                        <a:srgbClr val="D8DCDC"/>
                      </a:solidFill>
                      <a:prstDash val="solid"/>
                    </a:lnT>
                    <a:lnB w="12700" cmpd="sng">
                      <a:noFill/>
                      <a:prstDash val="solid"/>
                    </a:lnB>
                    <a:noFill/>
                  </a:tcPr>
                </a:tc>
                <a:tc>
                  <a:txBody>
                    <a:bodyPr/>
                    <a:lstStyle/>
                    <a:p>
                      <a:pPr algn="l">
                        <a:spcAft>
                          <a:spcPts val="600"/>
                        </a:spcAft>
                        <a:tabLst>
                          <a:tab pos="450215" algn="l"/>
                        </a:tabLst>
                      </a:pPr>
                      <a:r>
                        <a:rPr lang="de-AT" sz="1600" cap="none" spc="0">
                          <a:solidFill>
                            <a:schemeClr val="tx1"/>
                          </a:solidFill>
                          <a:effectLst/>
                          <a:latin typeface="Trebuchet MS" panose="020B0603020202020204" pitchFamily="34" charset="0"/>
                        </a:rPr>
                        <a:t>Ausgehend durch Batterieflüssigkeit</a:t>
                      </a:r>
                      <a:br>
                        <a:rPr lang="de-AT" sz="1600" cap="none" spc="0">
                          <a:solidFill>
                            <a:schemeClr val="tx1"/>
                          </a:solidFill>
                          <a:effectLst/>
                          <a:latin typeface="Trebuchet MS" panose="020B0603020202020204" pitchFamily="34" charset="0"/>
                        </a:rPr>
                      </a:br>
                      <a:r>
                        <a:rPr lang="de-AT" sz="1600" cap="none" spc="0">
                          <a:solidFill>
                            <a:schemeClr val="tx1"/>
                          </a:solidFill>
                          <a:effectLst/>
                          <a:latin typeface="Trebuchet MS" panose="020B0603020202020204" pitchFamily="34" charset="0"/>
                        </a:rPr>
                        <a:t>oder Dämpfe des Energiespeichers</a:t>
                      </a:r>
                      <a:endParaRPr lang="de-AT" sz="1600"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1956" marR="119953" marT="31987" marB="239906" anchor="ctr">
                    <a:lnL w="9525" cap="flat" cmpd="sng" algn="ctr">
                      <a:solidFill>
                        <a:srgbClr val="D8DCDC"/>
                      </a:solidFill>
                      <a:prstDash val="solid"/>
                      <a:round/>
                      <a:headEnd type="none" w="med" len="med"/>
                      <a:tailEnd type="none" w="med" len="me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678112869"/>
                  </a:ext>
                </a:extLst>
              </a:tr>
              <a:tr h="849854">
                <a:tc>
                  <a:txBody>
                    <a:bodyPr/>
                    <a:lstStyle/>
                    <a:p>
                      <a:pPr algn="r">
                        <a:spcAft>
                          <a:spcPts val="600"/>
                        </a:spcAft>
                        <a:tabLst>
                          <a:tab pos="450215" algn="l"/>
                        </a:tabLst>
                      </a:pPr>
                      <a:r>
                        <a:rPr lang="de-AT" sz="1600" b="1" cap="none" spc="0">
                          <a:solidFill>
                            <a:schemeClr val="tx1"/>
                          </a:solidFill>
                          <a:effectLst/>
                          <a:latin typeface="Trebuchet MS" panose="020B0603020202020204" pitchFamily="34" charset="0"/>
                        </a:rPr>
                        <a:t>Gefahrgutaustritt allgemein </a:t>
                      </a:r>
                      <a:br>
                        <a:rPr lang="de-AT" sz="1600" b="1" cap="none" spc="0">
                          <a:solidFill>
                            <a:schemeClr val="tx1"/>
                          </a:solidFill>
                          <a:effectLst/>
                          <a:latin typeface="Trebuchet MS" panose="020B0603020202020204" pitchFamily="34" charset="0"/>
                        </a:rPr>
                      </a:br>
                      <a:r>
                        <a:rPr lang="de-AT" sz="1600" b="1" cap="none" spc="0">
                          <a:solidFill>
                            <a:schemeClr val="tx1"/>
                          </a:solidFill>
                          <a:effectLst/>
                          <a:latin typeface="Trebuchet MS" panose="020B0603020202020204" pitchFamily="34" charset="0"/>
                        </a:rPr>
                        <a:t>PV- Anlage extern beeinflusst</a:t>
                      </a:r>
                      <a:endParaRPr lang="de-AT" sz="1600" b="1"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1956" marR="119953" marT="31987" marB="239906" anchor="ctr">
                    <a:lnL w="12700" cmpd="sng">
                      <a:noFill/>
                      <a:prstDash val="solid"/>
                    </a:lnL>
                    <a:lnR w="9525" cap="flat" cmpd="sng" algn="ctr">
                      <a:solidFill>
                        <a:srgbClr val="D8DCDC"/>
                      </a:solidFill>
                      <a:prstDash val="solid"/>
                      <a:round/>
                      <a:headEnd type="none" w="med" len="med"/>
                      <a:tailEnd type="none" w="med" len="med"/>
                    </a:lnR>
                    <a:lnT w="12700" cmpd="sng">
                      <a:noFill/>
                      <a:prstDash val="solid"/>
                    </a:lnT>
                    <a:lnB w="12700" cmpd="sng">
                      <a:noFill/>
                      <a:prstDash val="solid"/>
                    </a:lnB>
                    <a:noFill/>
                  </a:tcPr>
                </a:tc>
                <a:tc>
                  <a:txBody>
                    <a:bodyPr/>
                    <a:lstStyle/>
                    <a:p>
                      <a:pPr algn="l">
                        <a:spcAft>
                          <a:spcPts val="600"/>
                        </a:spcAft>
                        <a:tabLst>
                          <a:tab pos="450215" algn="l"/>
                        </a:tabLst>
                      </a:pPr>
                      <a:r>
                        <a:rPr lang="de-AT" sz="1600" cap="none" spc="0">
                          <a:solidFill>
                            <a:schemeClr val="tx1"/>
                          </a:solidFill>
                          <a:effectLst/>
                          <a:latin typeface="Trebuchet MS" panose="020B0603020202020204" pitchFamily="34" charset="0"/>
                        </a:rPr>
                        <a:t>Ausgehend durch einen externen</a:t>
                      </a:r>
                      <a:br>
                        <a:rPr lang="de-AT" sz="1600" cap="none" spc="0">
                          <a:solidFill>
                            <a:schemeClr val="tx1"/>
                          </a:solidFill>
                          <a:effectLst/>
                          <a:latin typeface="Trebuchet MS" panose="020B0603020202020204" pitchFamily="34" charset="0"/>
                        </a:rPr>
                      </a:br>
                      <a:r>
                        <a:rPr lang="de-AT" sz="1600" cap="none" spc="0">
                          <a:solidFill>
                            <a:schemeClr val="tx1"/>
                          </a:solidFill>
                          <a:effectLst/>
                          <a:latin typeface="Trebuchet MS" panose="020B0603020202020204" pitchFamily="34" charset="0"/>
                        </a:rPr>
                        <a:t>Gefahrgutaustritt (Flüssigkeit, Dämpfe, Gase, …)</a:t>
                      </a:r>
                      <a:endParaRPr lang="de-AT" sz="1600" cap="none" spc="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1956" marR="119953" marT="31987" marB="239906" anchor="ctr">
                    <a:lnL w="9525" cap="flat" cmpd="sng" algn="ctr">
                      <a:solidFill>
                        <a:srgbClr val="D8DCDC"/>
                      </a:solidFill>
                      <a:prstDash val="solid"/>
                      <a:round/>
                      <a:headEnd type="none" w="med" len="med"/>
                      <a:tailEnd type="none" w="med" len="me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2316050737"/>
                  </a:ext>
                </a:extLst>
              </a:tr>
            </a:tbl>
          </a:graphicData>
        </a:graphic>
      </p:graphicFrame>
    </p:spTree>
    <p:extLst>
      <p:ext uri="{BB962C8B-B14F-4D97-AF65-F5344CB8AC3E}">
        <p14:creationId xmlns:p14="http://schemas.microsoft.com/office/powerpoint/2010/main" val="4265292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CBFF5-4D37-4E1F-9903-AF7346C829F9}"/>
              </a:ext>
            </a:extLst>
          </p:cNvPr>
          <p:cNvSpPr>
            <a:spLocks noGrp="1"/>
          </p:cNvSpPr>
          <p:nvPr>
            <p:ph type="title"/>
          </p:nvPr>
        </p:nvSpPr>
        <p:spPr/>
        <p:txBody>
          <a:bodyPr/>
          <a:lstStyle/>
          <a:p>
            <a:r>
              <a:rPr lang="de-AT"/>
              <a:t>Gefahren an der Einsatzstelle</a:t>
            </a:r>
          </a:p>
        </p:txBody>
      </p:sp>
      <p:pic>
        <p:nvPicPr>
          <p:cNvPr id="8" name="Grafik 7">
            <a:extLst>
              <a:ext uri="{FF2B5EF4-FFF2-40B4-BE49-F238E27FC236}">
                <a16:creationId xmlns:a16="http://schemas.microsoft.com/office/drawing/2014/main" id="{F8F40C5B-BA29-4E02-02B4-3A9CD4881EC0}"/>
              </a:ext>
            </a:extLst>
          </p:cNvPr>
          <p:cNvPicPr>
            <a:picLocks noChangeAspect="1"/>
          </p:cNvPicPr>
          <p:nvPr/>
        </p:nvPicPr>
        <p:blipFill>
          <a:blip r:embed="rId3"/>
          <a:stretch>
            <a:fillRect/>
          </a:stretch>
        </p:blipFill>
        <p:spPr>
          <a:xfrm>
            <a:off x="909365" y="1956299"/>
            <a:ext cx="6483439" cy="4814434"/>
          </a:xfrm>
          <a:prstGeom prst="rect">
            <a:avLst/>
          </a:prstGeom>
        </p:spPr>
      </p:pic>
      <p:sp>
        <p:nvSpPr>
          <p:cNvPr id="3" name="Inhaltsplatzhalter 2">
            <a:extLst>
              <a:ext uri="{FF2B5EF4-FFF2-40B4-BE49-F238E27FC236}">
                <a16:creationId xmlns:a16="http://schemas.microsoft.com/office/drawing/2014/main" id="{CB79230B-ED70-45C7-8C1C-D5242CB25AF1}"/>
              </a:ext>
            </a:extLst>
          </p:cNvPr>
          <p:cNvSpPr>
            <a:spLocks noGrp="1"/>
          </p:cNvSpPr>
          <p:nvPr>
            <p:ph sz="quarter" idx="1"/>
          </p:nvPr>
        </p:nvSpPr>
        <p:spPr>
          <a:xfrm>
            <a:off x="816864" y="1483464"/>
            <a:ext cx="10871200" cy="4495800"/>
          </a:xfrm>
        </p:spPr>
        <p:txBody>
          <a:bodyPr/>
          <a:lstStyle/>
          <a:p>
            <a:r>
              <a:rPr lang="de-DE" sz="2800"/>
              <a:t>Gefahren ausgehend von der  PV Anlage</a:t>
            </a:r>
          </a:p>
        </p:txBody>
      </p:sp>
      <p:pic>
        <p:nvPicPr>
          <p:cNvPr id="9" name="Grafik 8" descr="Ein Bild, das Diagramm enthält.&#10;&#10;Automatisch generierte Beschreibung">
            <a:extLst>
              <a:ext uri="{FF2B5EF4-FFF2-40B4-BE49-F238E27FC236}">
                <a16:creationId xmlns:a16="http://schemas.microsoft.com/office/drawing/2014/main" id="{7CC6A84E-CF80-2208-547F-9C6BF19ABB8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8745666" y="1654870"/>
            <a:ext cx="2120965" cy="2272262"/>
          </a:xfrm>
          <a:prstGeom prst="rect">
            <a:avLst/>
          </a:prstGeom>
          <a:ln>
            <a:noFill/>
          </a:ln>
          <a:extLst>
            <a:ext uri="{53640926-AAD7-44D8-BBD7-CCE9431645EC}">
              <a14:shadowObscured xmlns:a14="http://schemas.microsoft.com/office/drawing/2010/main"/>
            </a:ext>
          </a:extLst>
        </p:spPr>
      </p:pic>
      <p:pic>
        <p:nvPicPr>
          <p:cNvPr id="10" name="Grafik 9" descr="Ein Bild, das draußen, Haus, Gebäude, Dach enthält.&#10;&#10;Automatisch generierte Beschreibung">
            <a:extLst>
              <a:ext uri="{FF2B5EF4-FFF2-40B4-BE49-F238E27FC236}">
                <a16:creationId xmlns:a16="http://schemas.microsoft.com/office/drawing/2014/main" id="{BE1DE47C-8A45-881D-3CFE-CBC8A20296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8745666" y="4421512"/>
            <a:ext cx="2681703" cy="190604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5" name="Textfeld 4">
            <a:extLst>
              <a:ext uri="{FF2B5EF4-FFF2-40B4-BE49-F238E27FC236}">
                <a16:creationId xmlns:a16="http://schemas.microsoft.com/office/drawing/2014/main" id="{F46C7BC7-A664-0D4D-927E-103FDE19EFF5}"/>
              </a:ext>
            </a:extLst>
          </p:cNvPr>
          <p:cNvSpPr txBox="1"/>
          <p:nvPr/>
        </p:nvSpPr>
        <p:spPr>
          <a:xfrm>
            <a:off x="8689721" y="6397835"/>
            <a:ext cx="2483954" cy="3693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28: Beseitigung von Modulen im Feuerwehreinsatz </a:t>
            </a:r>
            <a:endParaRPr lang="de-AT" sz="900"/>
          </a:p>
        </p:txBody>
      </p:sp>
      <p:sp>
        <p:nvSpPr>
          <p:cNvPr id="7" name="Textfeld 6">
            <a:extLst>
              <a:ext uri="{FF2B5EF4-FFF2-40B4-BE49-F238E27FC236}">
                <a16:creationId xmlns:a16="http://schemas.microsoft.com/office/drawing/2014/main" id="{D86D27FF-3881-F0C4-9245-A25FD2028DB0}"/>
              </a:ext>
            </a:extLst>
          </p:cNvPr>
          <p:cNvSpPr txBox="1"/>
          <p:nvPr/>
        </p:nvSpPr>
        <p:spPr>
          <a:xfrm rot="16200000">
            <a:off x="11721638" y="5893457"/>
            <a:ext cx="725279" cy="215444"/>
          </a:xfrm>
          <a:prstGeom prst="rect">
            <a:avLst/>
          </a:prstGeom>
          <a:noFill/>
        </p:spPr>
        <p:txBody>
          <a:bodyPr wrap="square">
            <a:spAutoFit/>
          </a:bodyPr>
          <a:lstStyle/>
          <a:p>
            <a:r>
              <a:rPr lang="de-AT" sz="800" b="0" i="1" u="none" strike="noStrike" baseline="0">
                <a:solidFill>
                  <a:srgbClr val="355268"/>
                </a:solidFill>
                <a:latin typeface="Trebuchet MS" panose="020B0603020202020204" pitchFamily="34" charset="0"/>
              </a:rPr>
              <a:t>©FF </a:t>
            </a:r>
            <a:r>
              <a:rPr lang="de-AT" sz="800" b="0" i="1" u="none" strike="noStrike" baseline="0" err="1">
                <a:solidFill>
                  <a:srgbClr val="355268"/>
                </a:solidFill>
                <a:latin typeface="Trebuchet MS" panose="020B0603020202020204" pitchFamily="34" charset="0"/>
              </a:rPr>
              <a:t>Wenns</a:t>
            </a:r>
            <a:r>
              <a:rPr lang="de-AT" sz="800" b="0" i="1" u="none" strike="noStrike" baseline="0">
                <a:solidFill>
                  <a:srgbClr val="355268"/>
                </a:solidFill>
                <a:latin typeface="Trebuchet MS" panose="020B0603020202020204" pitchFamily="34" charset="0"/>
              </a:rPr>
              <a:t> </a:t>
            </a:r>
            <a:endParaRPr lang="de-AT" sz="800"/>
          </a:p>
        </p:txBody>
      </p:sp>
      <p:sp>
        <p:nvSpPr>
          <p:cNvPr id="12" name="Textfeld 11">
            <a:extLst>
              <a:ext uri="{FF2B5EF4-FFF2-40B4-BE49-F238E27FC236}">
                <a16:creationId xmlns:a16="http://schemas.microsoft.com/office/drawing/2014/main" id="{5BD584D9-B941-1E7A-84D6-6E9E46926368}"/>
              </a:ext>
            </a:extLst>
          </p:cNvPr>
          <p:cNvSpPr txBox="1"/>
          <p:nvPr/>
        </p:nvSpPr>
        <p:spPr>
          <a:xfrm>
            <a:off x="9175879" y="3954167"/>
            <a:ext cx="1770954" cy="3693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a:t>
            </a:r>
            <a:r>
              <a:rPr lang="de-DE" sz="900" i="1">
                <a:solidFill>
                  <a:srgbClr val="355268"/>
                </a:solidFill>
                <a:latin typeface="Trebuchet MS" panose="020B0603020202020204" pitchFamily="34" charset="0"/>
              </a:rPr>
              <a:t>27</a:t>
            </a:r>
            <a:r>
              <a:rPr lang="de-DE" sz="900" b="0" i="1" u="none" strike="noStrike" baseline="0">
                <a:solidFill>
                  <a:srgbClr val="355268"/>
                </a:solidFill>
                <a:latin typeface="Trebuchet MS" panose="020B0603020202020204" pitchFamily="34" charset="0"/>
              </a:rPr>
              <a:t>: Einsturz bzw. Absturz von PV-Modulen </a:t>
            </a:r>
            <a:endParaRPr lang="de-AT" sz="900"/>
          </a:p>
        </p:txBody>
      </p:sp>
      <p:sp>
        <p:nvSpPr>
          <p:cNvPr id="14" name="Textfeld 13">
            <a:extLst>
              <a:ext uri="{FF2B5EF4-FFF2-40B4-BE49-F238E27FC236}">
                <a16:creationId xmlns:a16="http://schemas.microsoft.com/office/drawing/2014/main" id="{C85684C1-FF99-0E73-2549-6059AF51B9FE}"/>
              </a:ext>
            </a:extLst>
          </p:cNvPr>
          <p:cNvSpPr txBox="1"/>
          <p:nvPr/>
        </p:nvSpPr>
        <p:spPr>
          <a:xfrm rot="16200000">
            <a:off x="11525059" y="3466155"/>
            <a:ext cx="1043991" cy="215444"/>
          </a:xfrm>
          <a:prstGeom prst="rect">
            <a:avLst/>
          </a:prstGeom>
          <a:noFill/>
        </p:spPr>
        <p:txBody>
          <a:bodyPr wrap="square">
            <a:spAutoFit/>
          </a:bodyPr>
          <a:lstStyle/>
          <a:p>
            <a:r>
              <a:rPr lang="de-AT" sz="800" b="0" i="1" u="none" strike="noStrike" baseline="0">
                <a:solidFill>
                  <a:srgbClr val="355268"/>
                </a:solidFill>
                <a:latin typeface="Trebuchet MS" panose="020B0603020202020204" pitchFamily="34" charset="0"/>
              </a:rPr>
              <a:t>©</a:t>
            </a:r>
            <a:r>
              <a:rPr lang="de-AT" sz="800" b="0" i="1" u="none" strike="noStrike" baseline="0" err="1">
                <a:solidFill>
                  <a:srgbClr val="355268"/>
                </a:solidFill>
                <a:latin typeface="Trebuchet MS" panose="020B0603020202020204" pitchFamily="34" charset="0"/>
              </a:rPr>
              <a:t>Tschematschar</a:t>
            </a:r>
            <a:r>
              <a:rPr lang="de-AT" sz="800" b="0" i="1" u="none" strike="noStrike" baseline="0">
                <a:solidFill>
                  <a:srgbClr val="355268"/>
                </a:solidFill>
                <a:latin typeface="Trebuchet MS" panose="020B0603020202020204" pitchFamily="34" charset="0"/>
              </a:rPr>
              <a:t> </a:t>
            </a:r>
            <a:endParaRPr lang="de-AT" sz="800"/>
          </a:p>
        </p:txBody>
      </p:sp>
    </p:spTree>
    <p:extLst>
      <p:ext uri="{BB962C8B-B14F-4D97-AF65-F5344CB8AC3E}">
        <p14:creationId xmlns:p14="http://schemas.microsoft.com/office/powerpoint/2010/main" val="4073809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CBFF5-4D37-4E1F-9903-AF7346C829F9}"/>
              </a:ext>
            </a:extLst>
          </p:cNvPr>
          <p:cNvSpPr>
            <a:spLocks noGrp="1"/>
          </p:cNvSpPr>
          <p:nvPr>
            <p:ph type="title"/>
          </p:nvPr>
        </p:nvSpPr>
        <p:spPr/>
        <p:txBody>
          <a:bodyPr/>
          <a:lstStyle/>
          <a:p>
            <a:r>
              <a:rPr lang="de-AT"/>
              <a:t>Gefahren an der Einsatzstelle</a:t>
            </a:r>
          </a:p>
        </p:txBody>
      </p:sp>
      <p:sp>
        <p:nvSpPr>
          <p:cNvPr id="3" name="Inhaltsplatzhalter 2">
            <a:extLst>
              <a:ext uri="{FF2B5EF4-FFF2-40B4-BE49-F238E27FC236}">
                <a16:creationId xmlns:a16="http://schemas.microsoft.com/office/drawing/2014/main" id="{CB79230B-ED70-45C7-8C1C-D5242CB25AF1}"/>
              </a:ext>
            </a:extLst>
          </p:cNvPr>
          <p:cNvSpPr>
            <a:spLocks noGrp="1"/>
          </p:cNvSpPr>
          <p:nvPr>
            <p:ph sz="quarter" idx="1"/>
          </p:nvPr>
        </p:nvSpPr>
        <p:spPr>
          <a:xfrm>
            <a:off x="816864" y="1464011"/>
            <a:ext cx="10871200" cy="4495800"/>
          </a:xfrm>
        </p:spPr>
        <p:txBody>
          <a:bodyPr/>
          <a:lstStyle/>
          <a:p>
            <a:r>
              <a:rPr lang="de-DE"/>
              <a:t>Gefahren ausgehend von der Speicheranlage</a:t>
            </a:r>
          </a:p>
        </p:txBody>
      </p:sp>
      <p:pic>
        <p:nvPicPr>
          <p:cNvPr id="5" name="Grafik 4">
            <a:extLst>
              <a:ext uri="{FF2B5EF4-FFF2-40B4-BE49-F238E27FC236}">
                <a16:creationId xmlns:a16="http://schemas.microsoft.com/office/drawing/2014/main" id="{C05B5DF3-C857-1A31-3B82-462665FE10CF}"/>
              </a:ext>
            </a:extLst>
          </p:cNvPr>
          <p:cNvPicPr>
            <a:picLocks noChangeAspect="1"/>
          </p:cNvPicPr>
          <p:nvPr/>
        </p:nvPicPr>
        <p:blipFill>
          <a:blip r:embed="rId2"/>
          <a:stretch>
            <a:fillRect/>
          </a:stretch>
        </p:blipFill>
        <p:spPr>
          <a:xfrm>
            <a:off x="870719" y="1979983"/>
            <a:ext cx="6425267" cy="4702704"/>
          </a:xfrm>
          <a:prstGeom prst="rect">
            <a:avLst/>
          </a:prstGeom>
        </p:spPr>
      </p:pic>
      <p:sp>
        <p:nvSpPr>
          <p:cNvPr id="6" name="Textfeld 5">
            <a:extLst>
              <a:ext uri="{FF2B5EF4-FFF2-40B4-BE49-F238E27FC236}">
                <a16:creationId xmlns:a16="http://schemas.microsoft.com/office/drawing/2014/main" id="{C7B6E91B-824E-9C04-D4CC-7EFA22F4F8E7}"/>
              </a:ext>
            </a:extLst>
          </p:cNvPr>
          <p:cNvSpPr txBox="1"/>
          <p:nvPr/>
        </p:nvSpPr>
        <p:spPr>
          <a:xfrm>
            <a:off x="7761196" y="6204622"/>
            <a:ext cx="3926867" cy="2308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29:</a:t>
            </a:r>
            <a:r>
              <a:rPr lang="de-AT" sz="900" b="0" i="1" u="none" strike="noStrike" baseline="0">
                <a:solidFill>
                  <a:srgbClr val="355268"/>
                </a:solidFill>
                <a:latin typeface="Trebuchet MS" panose="020B0603020202020204" pitchFamily="34" charset="0"/>
              </a:rPr>
              <a:t> </a:t>
            </a:r>
            <a:r>
              <a:rPr lang="de-AT" sz="900" i="1">
                <a:solidFill>
                  <a:srgbClr val="355268"/>
                </a:solidFill>
                <a:latin typeface="Trebuchet MS" panose="020B0603020202020204" pitchFamily="34" charset="0"/>
              </a:rPr>
              <a:t>Speicheranlagen</a:t>
            </a:r>
            <a:endParaRPr lang="de-DE" sz="900" b="0" i="1" u="none" strike="noStrike" baseline="0">
              <a:solidFill>
                <a:srgbClr val="355268"/>
              </a:solidFill>
              <a:latin typeface="Trebuchet MS" panose="020B0603020202020204" pitchFamily="34" charset="0"/>
            </a:endParaRPr>
          </a:p>
        </p:txBody>
      </p:sp>
      <p:pic>
        <p:nvPicPr>
          <p:cNvPr id="10" name="Grafik 9">
            <a:extLst>
              <a:ext uri="{FF2B5EF4-FFF2-40B4-BE49-F238E27FC236}">
                <a16:creationId xmlns:a16="http://schemas.microsoft.com/office/drawing/2014/main" id="{30E62847-C6BD-8FC2-799E-8255B8A75922}"/>
              </a:ext>
            </a:extLst>
          </p:cNvPr>
          <p:cNvPicPr>
            <a:picLocks noChangeAspect="1"/>
          </p:cNvPicPr>
          <p:nvPr/>
        </p:nvPicPr>
        <p:blipFill>
          <a:blip r:embed="rId3"/>
          <a:stretch>
            <a:fillRect/>
          </a:stretch>
        </p:blipFill>
        <p:spPr>
          <a:xfrm>
            <a:off x="7813524" y="2296885"/>
            <a:ext cx="3770449" cy="3770449"/>
          </a:xfrm>
          <a:prstGeom prst="rect">
            <a:avLst/>
          </a:prstGeom>
          <a:ln>
            <a:noFill/>
          </a:ln>
          <a:effectLst>
            <a:outerShdw blurRad="292100" dist="139700" dir="2700000" algn="tl" rotWithShape="0">
              <a:srgbClr val="333333">
                <a:alpha val="65000"/>
              </a:srgbClr>
            </a:outerShdw>
          </a:effectLst>
        </p:spPr>
      </p:pic>
      <p:sp>
        <p:nvSpPr>
          <p:cNvPr id="12" name="Textfeld 11">
            <a:extLst>
              <a:ext uri="{FF2B5EF4-FFF2-40B4-BE49-F238E27FC236}">
                <a16:creationId xmlns:a16="http://schemas.microsoft.com/office/drawing/2014/main" id="{5DFA5FB6-79F8-B366-25D6-3DFF9BD0F965}"/>
              </a:ext>
            </a:extLst>
          </p:cNvPr>
          <p:cNvSpPr txBox="1"/>
          <p:nvPr/>
        </p:nvSpPr>
        <p:spPr>
          <a:xfrm rot="16200000">
            <a:off x="10630773" y="4684294"/>
            <a:ext cx="2726032" cy="215444"/>
          </a:xfrm>
          <a:prstGeom prst="rect">
            <a:avLst/>
          </a:prstGeom>
          <a:noFill/>
        </p:spPr>
        <p:txBody>
          <a:bodyPr wrap="square">
            <a:spAutoFit/>
          </a:bodyPr>
          <a:lstStyle/>
          <a:p>
            <a:r>
              <a:rPr lang="de-AT" sz="800" b="0" i="1" u="none" strike="noStrike" baseline="0">
                <a:solidFill>
                  <a:srgbClr val="355268"/>
                </a:solidFill>
                <a:latin typeface="Trebuchet MS" panose="020B0603020202020204" pitchFamily="34" charset="0"/>
              </a:rPr>
              <a:t>©</a:t>
            </a:r>
            <a:r>
              <a:rPr lang="de-AT" sz="800" i="1">
                <a:solidFill>
                  <a:srgbClr val="355268"/>
                </a:solidFill>
                <a:latin typeface="Trebuchet MS" panose="020B0603020202020204" pitchFamily="34" charset="0"/>
              </a:rPr>
              <a:t>Hubert Springer, mit KI generiert (</a:t>
            </a:r>
            <a:r>
              <a:rPr lang="de-AT" sz="800" i="1" err="1">
                <a:solidFill>
                  <a:srgbClr val="355268"/>
                </a:solidFill>
                <a:latin typeface="Trebuchet MS" panose="020B0603020202020204" pitchFamily="34" charset="0"/>
              </a:rPr>
              <a:t>leonardo</a:t>
            </a:r>
            <a:r>
              <a:rPr lang="de-AT" sz="800" i="1">
                <a:solidFill>
                  <a:srgbClr val="355268"/>
                </a:solidFill>
                <a:latin typeface="Trebuchet MS" panose="020B0603020202020204" pitchFamily="34" charset="0"/>
              </a:rPr>
              <a:t> ai)</a:t>
            </a:r>
            <a:endParaRPr lang="de-AT" sz="800"/>
          </a:p>
        </p:txBody>
      </p:sp>
    </p:spTree>
    <p:extLst>
      <p:ext uri="{BB962C8B-B14F-4D97-AF65-F5344CB8AC3E}">
        <p14:creationId xmlns:p14="http://schemas.microsoft.com/office/powerpoint/2010/main" val="2840614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r Regelkreis der Führung. Das SECI-Modell von Nonaka kommt mir… | by  Andreas Rieger | Medium">
            <a:extLst>
              <a:ext uri="{FF2B5EF4-FFF2-40B4-BE49-F238E27FC236}">
                <a16:creationId xmlns:a16="http://schemas.microsoft.com/office/drawing/2014/main" id="{5079AF6C-CE3E-4A96-D2F8-9E5D79A488E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987176" y="2195840"/>
            <a:ext cx="4067773" cy="291036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58CBFF5-4D37-4E1F-9903-AF7346C829F9}"/>
              </a:ext>
            </a:extLst>
          </p:cNvPr>
          <p:cNvSpPr>
            <a:spLocks noGrp="1"/>
          </p:cNvSpPr>
          <p:nvPr>
            <p:ph type="title"/>
          </p:nvPr>
        </p:nvSpPr>
        <p:spPr/>
        <p:txBody>
          <a:bodyPr/>
          <a:lstStyle/>
          <a:p>
            <a:r>
              <a:rPr lang="de-AT"/>
              <a:t>Allgemeine taktische Grundsätze</a:t>
            </a:r>
          </a:p>
        </p:txBody>
      </p:sp>
      <p:sp>
        <p:nvSpPr>
          <p:cNvPr id="3" name="Inhaltsplatzhalter 2">
            <a:extLst>
              <a:ext uri="{FF2B5EF4-FFF2-40B4-BE49-F238E27FC236}">
                <a16:creationId xmlns:a16="http://schemas.microsoft.com/office/drawing/2014/main" id="{CB79230B-ED70-45C7-8C1C-D5242CB25AF1}"/>
              </a:ext>
            </a:extLst>
          </p:cNvPr>
          <p:cNvSpPr>
            <a:spLocks noGrp="1"/>
          </p:cNvSpPr>
          <p:nvPr>
            <p:ph sz="quarter" idx="1"/>
          </p:nvPr>
        </p:nvSpPr>
        <p:spPr>
          <a:xfrm>
            <a:off x="710005" y="1577164"/>
            <a:ext cx="7412591" cy="5257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sz="2800"/>
              <a:t>Hard Facts – PV Anlage</a:t>
            </a:r>
          </a:p>
          <a:p>
            <a:pPr lvl="1"/>
            <a:r>
              <a:rPr lang="de-DE" sz="2100"/>
              <a:t> elektrische Anlage im Niederspannungsbereich!</a:t>
            </a:r>
          </a:p>
          <a:p>
            <a:pPr lvl="1"/>
            <a:r>
              <a:rPr lang="de-DE" sz="2100"/>
              <a:t> bei Lichteinfall kann PV Modul Strom liefern = Spannungsfreiheit kann nie angenommen werden. </a:t>
            </a:r>
            <a:r>
              <a:rPr lang="de-DE" sz="2100">
                <a:solidFill>
                  <a:srgbClr val="FF0000"/>
                </a:solidFill>
              </a:rPr>
              <a:t>(Abstand halten!)</a:t>
            </a:r>
          </a:p>
          <a:p>
            <a:pPr lvl="1"/>
            <a:r>
              <a:rPr lang="de-DE" sz="2100"/>
              <a:t> jede PV-Anlage ist anders!</a:t>
            </a:r>
          </a:p>
          <a:p>
            <a:r>
              <a:rPr lang="de-DE" sz="2400"/>
              <a:t> </a:t>
            </a:r>
            <a:r>
              <a:rPr lang="de-DE" sz="2800"/>
              <a:t>Bei der Erkundung</a:t>
            </a:r>
          </a:p>
          <a:p>
            <a:pPr lvl="1"/>
            <a:r>
              <a:rPr lang="de-DE" sz="2100"/>
              <a:t> Art des Einsatzes?</a:t>
            </a:r>
          </a:p>
          <a:p>
            <a:pPr lvl="1"/>
            <a:r>
              <a:rPr lang="de-DE" sz="2100"/>
              <a:t> Einsatzunterlagen vorhanden?</a:t>
            </a:r>
          </a:p>
          <a:p>
            <a:pPr lvl="1"/>
            <a:r>
              <a:rPr lang="de-DE" sz="2100"/>
              <a:t> PV-Anlage betroffen? – Wenn ja, welche Teile?</a:t>
            </a:r>
          </a:p>
          <a:p>
            <a:pPr lvl="1"/>
            <a:r>
              <a:rPr lang="de-DE" sz="2100"/>
              <a:t> Gibt es </a:t>
            </a:r>
            <a:r>
              <a:rPr lang="de-DE" sz="2100" err="1"/>
              <a:t>Notabschaltestellen</a:t>
            </a:r>
            <a:r>
              <a:rPr lang="de-DE" sz="2100"/>
              <a:t>?</a:t>
            </a:r>
          </a:p>
          <a:p>
            <a:pPr lvl="1"/>
            <a:r>
              <a:rPr lang="de-DE" sz="2100"/>
              <a:t> Bedarf an Sonderfahrzeugen (DLK) – Aufstellfläche freihalten!</a:t>
            </a:r>
          </a:p>
          <a:p>
            <a:pPr lvl="1"/>
            <a:endParaRPr lang="de-DE" sz="2100"/>
          </a:p>
        </p:txBody>
      </p:sp>
      <p:sp>
        <p:nvSpPr>
          <p:cNvPr id="4" name="Textfeld 3">
            <a:extLst>
              <a:ext uri="{FF2B5EF4-FFF2-40B4-BE49-F238E27FC236}">
                <a16:creationId xmlns:a16="http://schemas.microsoft.com/office/drawing/2014/main" id="{7BFCC28C-4C8F-6F92-38DE-376247D55499}"/>
              </a:ext>
            </a:extLst>
          </p:cNvPr>
          <p:cNvSpPr txBox="1"/>
          <p:nvPr/>
        </p:nvSpPr>
        <p:spPr>
          <a:xfrm>
            <a:off x="8435340" y="5382985"/>
            <a:ext cx="3328416" cy="3693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a:t>
            </a:r>
            <a:r>
              <a:rPr lang="de-DE" sz="900" i="1">
                <a:solidFill>
                  <a:srgbClr val="355268"/>
                </a:solidFill>
                <a:latin typeface="Trebuchet MS" panose="020B0603020202020204" pitchFamily="34" charset="0"/>
              </a:rPr>
              <a:t>30</a:t>
            </a:r>
            <a:r>
              <a:rPr lang="de-DE" sz="900" b="0" i="1" u="none" strike="noStrike" baseline="0">
                <a:solidFill>
                  <a:srgbClr val="355268"/>
                </a:solidFill>
                <a:latin typeface="Trebuchet MS" panose="020B0603020202020204" pitchFamily="34" charset="0"/>
              </a:rPr>
              <a:t>: SKKM Richtlinie für das Führen im Katastropheneinsatz </a:t>
            </a:r>
            <a:endParaRPr lang="de-AT" sz="900"/>
          </a:p>
        </p:txBody>
      </p:sp>
    </p:spTree>
    <p:extLst>
      <p:ext uri="{BB962C8B-B14F-4D97-AF65-F5344CB8AC3E}">
        <p14:creationId xmlns:p14="http://schemas.microsoft.com/office/powerpoint/2010/main" val="2592519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CBFF5-4D37-4E1F-9903-AF7346C829F9}"/>
              </a:ext>
            </a:extLst>
          </p:cNvPr>
          <p:cNvSpPr>
            <a:spLocks noGrp="1"/>
          </p:cNvSpPr>
          <p:nvPr>
            <p:ph type="title"/>
          </p:nvPr>
        </p:nvSpPr>
        <p:spPr>
          <a:xfrm>
            <a:off x="711200" y="273051"/>
            <a:ext cx="10871200" cy="869950"/>
          </a:xfrm>
        </p:spPr>
        <p:txBody>
          <a:bodyPr wrap="square" anchor="ctr">
            <a:normAutofit/>
          </a:bodyPr>
          <a:lstStyle/>
          <a:p>
            <a:r>
              <a:rPr lang="de-AT"/>
              <a:t>Allgemeine taktische Grundsätze</a:t>
            </a:r>
          </a:p>
        </p:txBody>
      </p:sp>
      <p:sp>
        <p:nvSpPr>
          <p:cNvPr id="3" name="Inhaltsplatzhalter 2">
            <a:extLst>
              <a:ext uri="{FF2B5EF4-FFF2-40B4-BE49-F238E27FC236}">
                <a16:creationId xmlns:a16="http://schemas.microsoft.com/office/drawing/2014/main" id="{CB79230B-ED70-45C7-8C1C-D5242CB25AF1}"/>
              </a:ext>
            </a:extLst>
          </p:cNvPr>
          <p:cNvSpPr>
            <a:spLocks noGrp="1"/>
          </p:cNvSpPr>
          <p:nvPr>
            <p:ph sz="quarter" idx="2"/>
          </p:nvPr>
        </p:nvSpPr>
        <p:spPr>
          <a:xfrm>
            <a:off x="178525" y="2628901"/>
            <a:ext cx="3174275" cy="3581400"/>
          </a:xfrm>
        </p:spPr>
        <p:txBody>
          <a:bodyPr wrap="square" anchor="t">
            <a:normAutofit/>
          </a:bodyPr>
          <a:lstStyle/>
          <a:p>
            <a:pPr lvl="1">
              <a:lnSpc>
                <a:spcPct val="90000"/>
              </a:lnSpc>
            </a:pPr>
            <a:r>
              <a:rPr lang="de-DE" sz="2400"/>
              <a:t>Brandereignis</a:t>
            </a:r>
          </a:p>
          <a:p>
            <a:pPr lvl="1">
              <a:lnSpc>
                <a:spcPct val="90000"/>
              </a:lnSpc>
            </a:pPr>
            <a:r>
              <a:rPr lang="de-DE" sz="2400"/>
              <a:t>Menschenrettung</a:t>
            </a:r>
          </a:p>
          <a:p>
            <a:pPr lvl="1">
              <a:lnSpc>
                <a:spcPct val="90000"/>
              </a:lnSpc>
            </a:pPr>
            <a:r>
              <a:rPr lang="de-DE" sz="2400" err="1"/>
              <a:t>Elemtarereignis</a:t>
            </a:r>
            <a:r>
              <a:rPr lang="de-DE" sz="2400"/>
              <a:t> (Hagel, Sturm, Schneedruck, Hochwasser)</a:t>
            </a:r>
          </a:p>
          <a:p>
            <a:pPr lvl="1">
              <a:lnSpc>
                <a:spcPct val="90000"/>
              </a:lnSpc>
            </a:pPr>
            <a:r>
              <a:rPr lang="de-DE" sz="2400"/>
              <a:t>Speicheranlage betroffen</a:t>
            </a:r>
            <a:br>
              <a:rPr lang="de-DE" sz="2400"/>
            </a:br>
            <a:endParaRPr lang="de-DE" sz="2400"/>
          </a:p>
          <a:p>
            <a:pPr marL="0" indent="0">
              <a:lnSpc>
                <a:spcPct val="90000"/>
              </a:lnSpc>
              <a:buNone/>
            </a:pPr>
            <a:endParaRPr lang="de-DE" sz="2400"/>
          </a:p>
        </p:txBody>
      </p:sp>
      <p:sp>
        <p:nvSpPr>
          <p:cNvPr id="8" name="Content Placeholder 3">
            <a:extLst>
              <a:ext uri="{FF2B5EF4-FFF2-40B4-BE49-F238E27FC236}">
                <a16:creationId xmlns:a16="http://schemas.microsoft.com/office/drawing/2014/main" id="{17919DD6-251D-0F0C-FD01-409B99FDFDAB}"/>
              </a:ext>
            </a:extLst>
          </p:cNvPr>
          <p:cNvSpPr>
            <a:spLocks noGrp="1"/>
          </p:cNvSpPr>
          <p:nvPr>
            <p:ph sz="quarter" idx="4"/>
          </p:nvPr>
        </p:nvSpPr>
        <p:spPr>
          <a:xfrm>
            <a:off x="8498688" y="2628901"/>
            <a:ext cx="3867484" cy="3581400"/>
          </a:xfrm>
        </p:spPr>
        <p:txBody>
          <a:bodyPr/>
          <a:lstStyle/>
          <a:p>
            <a:pPr lvl="1"/>
            <a:r>
              <a:rPr lang="de-DE" sz="2400"/>
              <a:t>Frontalansicht</a:t>
            </a:r>
          </a:p>
          <a:p>
            <a:pPr lvl="1"/>
            <a:r>
              <a:rPr lang="de-DE" sz="2400"/>
              <a:t>Befragung von        Personen</a:t>
            </a:r>
          </a:p>
          <a:p>
            <a:pPr lvl="1"/>
            <a:r>
              <a:rPr lang="de-DE" sz="2400"/>
              <a:t>Innenansicht</a:t>
            </a:r>
          </a:p>
          <a:p>
            <a:pPr lvl="1"/>
            <a:r>
              <a:rPr lang="de-DE" sz="2400"/>
              <a:t>Gesamtansicht (Rundumerkundung)</a:t>
            </a:r>
          </a:p>
          <a:p>
            <a:pPr lvl="1"/>
            <a:endParaRPr lang="en-US" sz="2400"/>
          </a:p>
          <a:p>
            <a:pPr lvl="1"/>
            <a:endParaRPr lang="en-US" sz="2400"/>
          </a:p>
          <a:p>
            <a:pPr marL="366713" lvl="1" indent="0">
              <a:buNone/>
            </a:pPr>
            <a:endParaRPr lang="en-US" sz="2400"/>
          </a:p>
        </p:txBody>
      </p:sp>
      <p:sp>
        <p:nvSpPr>
          <p:cNvPr id="10" name="Text Placeholder 4">
            <a:extLst>
              <a:ext uri="{FF2B5EF4-FFF2-40B4-BE49-F238E27FC236}">
                <a16:creationId xmlns:a16="http://schemas.microsoft.com/office/drawing/2014/main" id="{8486AED9-EDDA-7390-537C-7D91D847EE42}"/>
              </a:ext>
            </a:extLst>
          </p:cNvPr>
          <p:cNvSpPr>
            <a:spLocks noGrp="1"/>
          </p:cNvSpPr>
          <p:nvPr>
            <p:ph type="body" sz="quarter" idx="1"/>
          </p:nvPr>
        </p:nvSpPr>
        <p:spPr>
          <a:xfrm>
            <a:off x="250371" y="1719083"/>
            <a:ext cx="3867484" cy="640080"/>
          </a:xfrm>
        </p:spPr>
        <p:txBody>
          <a:bodyPr/>
          <a:lstStyle/>
          <a:p>
            <a:r>
              <a:rPr lang="en-US"/>
              <a:t>Art des </a:t>
            </a:r>
            <a:r>
              <a:rPr lang="en-US" err="1"/>
              <a:t>Ereignisses</a:t>
            </a:r>
            <a:r>
              <a:rPr lang="en-US"/>
              <a:t> / </a:t>
            </a:r>
            <a:r>
              <a:rPr lang="en-US" err="1"/>
              <a:t>Einsatzart</a:t>
            </a:r>
            <a:endParaRPr lang="en-US"/>
          </a:p>
        </p:txBody>
      </p:sp>
      <p:sp>
        <p:nvSpPr>
          <p:cNvPr id="12" name="Text Placeholder 5">
            <a:extLst>
              <a:ext uri="{FF2B5EF4-FFF2-40B4-BE49-F238E27FC236}">
                <a16:creationId xmlns:a16="http://schemas.microsoft.com/office/drawing/2014/main" id="{96584281-1D32-5EF2-97B8-5E8BA3BF5BB7}"/>
              </a:ext>
            </a:extLst>
          </p:cNvPr>
          <p:cNvSpPr>
            <a:spLocks noGrp="1"/>
          </p:cNvSpPr>
          <p:nvPr>
            <p:ph type="body" sz="quarter" idx="3"/>
          </p:nvPr>
        </p:nvSpPr>
        <p:spPr>
          <a:xfrm>
            <a:off x="8789355" y="1719083"/>
            <a:ext cx="3152274" cy="640080"/>
          </a:xfrm>
        </p:spPr>
        <p:txBody>
          <a:bodyPr/>
          <a:lstStyle/>
          <a:p>
            <a:r>
              <a:rPr lang="en-US"/>
              <a:t>4 </a:t>
            </a:r>
            <a:r>
              <a:rPr lang="en-US" err="1"/>
              <a:t>Phasen</a:t>
            </a:r>
            <a:r>
              <a:rPr lang="en-US"/>
              <a:t> der </a:t>
            </a:r>
            <a:r>
              <a:rPr lang="en-US" err="1"/>
              <a:t>Erkundung</a:t>
            </a:r>
            <a:endParaRPr lang="en-US"/>
          </a:p>
        </p:txBody>
      </p:sp>
      <p:sp>
        <p:nvSpPr>
          <p:cNvPr id="4" name="Textfeld 3">
            <a:extLst>
              <a:ext uri="{FF2B5EF4-FFF2-40B4-BE49-F238E27FC236}">
                <a16:creationId xmlns:a16="http://schemas.microsoft.com/office/drawing/2014/main" id="{452EC1B6-91E9-A317-E232-471380529EF3}"/>
              </a:ext>
            </a:extLst>
          </p:cNvPr>
          <p:cNvSpPr txBox="1"/>
          <p:nvPr/>
        </p:nvSpPr>
        <p:spPr>
          <a:xfrm>
            <a:off x="3621831" y="6202603"/>
            <a:ext cx="2386940" cy="2308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a:t>
            </a:r>
            <a:r>
              <a:rPr lang="de-DE" sz="900" i="1">
                <a:solidFill>
                  <a:srgbClr val="355268"/>
                </a:solidFill>
                <a:latin typeface="Trebuchet MS" panose="020B0603020202020204" pitchFamily="34" charset="0"/>
              </a:rPr>
              <a:t>31</a:t>
            </a:r>
            <a:r>
              <a:rPr lang="de-DE" sz="900" b="0" i="1" u="none" strike="noStrike" baseline="0">
                <a:solidFill>
                  <a:srgbClr val="355268"/>
                </a:solidFill>
                <a:latin typeface="Trebuchet MS" panose="020B0603020202020204" pitchFamily="34" charset="0"/>
              </a:rPr>
              <a:t>:</a:t>
            </a:r>
            <a:r>
              <a:rPr lang="de-DE" sz="900" i="1">
                <a:solidFill>
                  <a:srgbClr val="355268"/>
                </a:solidFill>
                <a:latin typeface="Trebuchet MS" panose="020B0603020202020204" pitchFamily="34" charset="0"/>
              </a:rPr>
              <a:t> Erkundung der Lage</a:t>
            </a:r>
            <a:endParaRPr lang="de-AT" sz="900">
              <a:solidFill>
                <a:srgbClr val="FF0000"/>
              </a:solidFill>
              <a:highlight>
                <a:srgbClr val="FFFF00"/>
              </a:highlight>
            </a:endParaRPr>
          </a:p>
        </p:txBody>
      </p:sp>
      <p:pic>
        <p:nvPicPr>
          <p:cNvPr id="7" name="Grafik 6">
            <a:extLst>
              <a:ext uri="{FF2B5EF4-FFF2-40B4-BE49-F238E27FC236}">
                <a16:creationId xmlns:a16="http://schemas.microsoft.com/office/drawing/2014/main" id="{DF3974B1-21B6-FFD1-0BBB-BF970A3B6C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93313" y="2518586"/>
            <a:ext cx="4630917" cy="3473188"/>
          </a:xfrm>
          <a:prstGeom prst="rect">
            <a:avLst/>
          </a:prstGeom>
          <a:ln>
            <a:noFill/>
          </a:ln>
          <a:effectLst>
            <a:outerShdw blurRad="292100" dist="139700" dir="2700000" algn="tl" rotWithShape="0">
              <a:srgbClr val="333333">
                <a:alpha val="65000"/>
              </a:srgbClr>
            </a:outerShdw>
          </a:effectLst>
        </p:spPr>
      </p:pic>
      <p:sp>
        <p:nvSpPr>
          <p:cNvPr id="9" name="Textfeld 8">
            <a:extLst>
              <a:ext uri="{FF2B5EF4-FFF2-40B4-BE49-F238E27FC236}">
                <a16:creationId xmlns:a16="http://schemas.microsoft.com/office/drawing/2014/main" id="{321A2034-63B4-812A-B61A-326B1E648B4E}"/>
              </a:ext>
            </a:extLst>
          </p:cNvPr>
          <p:cNvSpPr txBox="1"/>
          <p:nvPr/>
        </p:nvSpPr>
        <p:spPr>
          <a:xfrm rot="16200000">
            <a:off x="7335029" y="4728163"/>
            <a:ext cx="2428597" cy="230832"/>
          </a:xfrm>
          <a:prstGeom prst="rect">
            <a:avLst/>
          </a:prstGeom>
          <a:noFill/>
        </p:spPr>
        <p:txBody>
          <a:bodyPr wrap="square">
            <a:spAutoFit/>
          </a:bodyPr>
          <a:lstStyle/>
          <a:p>
            <a:r>
              <a:rPr lang="de-DE" sz="900" i="1">
                <a:solidFill>
                  <a:srgbClr val="355268"/>
                </a:solidFill>
                <a:latin typeface="Trebuchet MS" panose="020B0603020202020204" pitchFamily="34" charset="0"/>
              </a:rPr>
              <a:t>©</a:t>
            </a:r>
            <a:r>
              <a:rPr lang="de-AT" sz="900" i="1">
                <a:solidFill>
                  <a:srgbClr val="355268"/>
                </a:solidFill>
                <a:latin typeface="Trebuchet MS" panose="020B0603020202020204" pitchFamily="34" charset="0"/>
              </a:rPr>
              <a:t>Freiwillige Feuerwehr Neusiedl am See</a:t>
            </a:r>
          </a:p>
        </p:txBody>
      </p:sp>
    </p:spTree>
    <p:extLst>
      <p:ext uri="{BB962C8B-B14F-4D97-AF65-F5344CB8AC3E}">
        <p14:creationId xmlns:p14="http://schemas.microsoft.com/office/powerpoint/2010/main" val="4277792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4FFD1-7C2F-47E1-8065-09FF2786E070}"/>
              </a:ext>
            </a:extLst>
          </p:cNvPr>
          <p:cNvSpPr>
            <a:spLocks noGrp="1"/>
          </p:cNvSpPr>
          <p:nvPr>
            <p:ph type="title"/>
          </p:nvPr>
        </p:nvSpPr>
        <p:spPr/>
        <p:txBody>
          <a:bodyPr/>
          <a:lstStyle/>
          <a:p>
            <a:r>
              <a:rPr lang="de-DE"/>
              <a:t>Speicheranlagen (Kapitel 9)</a:t>
            </a:r>
            <a:endParaRPr lang="de-AT"/>
          </a:p>
        </p:txBody>
      </p:sp>
      <p:sp>
        <p:nvSpPr>
          <p:cNvPr id="3" name="Inhaltsplatzhalter 2">
            <a:extLst>
              <a:ext uri="{FF2B5EF4-FFF2-40B4-BE49-F238E27FC236}">
                <a16:creationId xmlns:a16="http://schemas.microsoft.com/office/drawing/2014/main" id="{9E2F3674-C1A1-4713-8888-E9634F7DB45C}"/>
              </a:ext>
            </a:extLst>
          </p:cNvPr>
          <p:cNvSpPr>
            <a:spLocks noGrp="1"/>
          </p:cNvSpPr>
          <p:nvPr>
            <p:ph sz="quarter" idx="1"/>
          </p:nvPr>
        </p:nvSpPr>
        <p:spPr>
          <a:xfrm>
            <a:off x="816864" y="1600200"/>
            <a:ext cx="7423974" cy="5029200"/>
          </a:xfrm>
        </p:spPr>
        <p:txBody>
          <a:bodyPr/>
          <a:lstStyle/>
          <a:p>
            <a:r>
              <a:rPr lang="de-DE" sz="2800"/>
              <a:t>Bei Speicheranlagen von PV-Strom handelt es sich um große Akkumulatoren, welche elektrische Energie speichern. Sie werden auch als Batteriespeicher oder Solarbatterien bezeichnet.</a:t>
            </a:r>
          </a:p>
          <a:p>
            <a:pPr lvl="1"/>
            <a:r>
              <a:rPr lang="de-DE" sz="2400"/>
              <a:t>Es gibt zahlreiche Speichertypen, Einsatzkräfte wissen in der Regel nicht um welchen Speichertyp es sich handelt.</a:t>
            </a:r>
          </a:p>
          <a:p>
            <a:endParaRPr lang="de-AT"/>
          </a:p>
        </p:txBody>
      </p:sp>
      <p:grpSp>
        <p:nvGrpSpPr>
          <p:cNvPr id="7" name="Gruppieren 6">
            <a:extLst>
              <a:ext uri="{FF2B5EF4-FFF2-40B4-BE49-F238E27FC236}">
                <a16:creationId xmlns:a16="http://schemas.microsoft.com/office/drawing/2014/main" id="{A5DFF20A-D749-A18A-9C08-6A8DA419BAA4}"/>
              </a:ext>
            </a:extLst>
          </p:cNvPr>
          <p:cNvGrpSpPr/>
          <p:nvPr/>
        </p:nvGrpSpPr>
        <p:grpSpPr>
          <a:xfrm>
            <a:off x="7709382" y="1687287"/>
            <a:ext cx="4399254" cy="4731384"/>
            <a:chOff x="7001871" y="3123015"/>
            <a:chExt cx="3995948" cy="4416160"/>
          </a:xfrm>
        </p:grpSpPr>
        <p:pic>
          <p:nvPicPr>
            <p:cNvPr id="5" name="Grafik 4" descr="Ein Bild, das Aktenschrank enthält.&#10;&#10;Automatisch generierte Beschreibung">
              <a:extLst>
                <a:ext uri="{FF2B5EF4-FFF2-40B4-BE49-F238E27FC236}">
                  <a16:creationId xmlns:a16="http://schemas.microsoft.com/office/drawing/2014/main" id="{E7FB541C-723A-A961-6E5C-F025E473046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1871" y="3123015"/>
              <a:ext cx="3704504" cy="3704505"/>
            </a:xfrm>
            <a:prstGeom prst="rect">
              <a:avLst/>
            </a:prstGeom>
          </p:spPr>
        </p:pic>
        <p:sp>
          <p:nvSpPr>
            <p:cNvPr id="6" name="Textfeld 5">
              <a:extLst>
                <a:ext uri="{FF2B5EF4-FFF2-40B4-BE49-F238E27FC236}">
                  <a16:creationId xmlns:a16="http://schemas.microsoft.com/office/drawing/2014/main" id="{222FAD62-93EC-5DEB-AC49-5133E81DCC2B}"/>
                </a:ext>
              </a:extLst>
            </p:cNvPr>
            <p:cNvSpPr txBox="1"/>
            <p:nvPr/>
          </p:nvSpPr>
          <p:spPr>
            <a:xfrm rot="16200000">
              <a:off x="9807311" y="6348667"/>
              <a:ext cx="2150378" cy="230638"/>
            </a:xfrm>
            <a:prstGeom prst="rect">
              <a:avLst/>
            </a:prstGeom>
            <a:noFill/>
          </p:spPr>
          <p:txBody>
            <a:bodyPr wrap="square" rtlCol="0">
              <a:spAutoFit/>
            </a:bodyPr>
            <a:lstStyle/>
            <a:p>
              <a:r>
                <a:rPr lang="de-AT" sz="1050" b="0" i="0">
                  <a:solidFill>
                    <a:srgbClr val="000000"/>
                  </a:solidFill>
                  <a:effectLst/>
                  <a:latin typeface="Trebuchet MS" panose="020B0603020202020204" pitchFamily="34" charset="0"/>
                  <a:cs typeface="Times New Roman" panose="02020603050405020304" pitchFamily="18" charset="0"/>
                </a:rPr>
                <a:t>© </a:t>
              </a:r>
              <a:r>
                <a:rPr lang="de-AT" sz="900" i="1">
                  <a:solidFill>
                    <a:srgbClr val="355268"/>
                  </a:solidFill>
                  <a:latin typeface="Trebuchet MS" panose="020B0603020202020204" pitchFamily="34" charset="0"/>
                </a:rPr>
                <a:t>Fronius</a:t>
              </a:r>
              <a:r>
                <a:rPr lang="de-AT" sz="1050" b="0" i="0">
                  <a:solidFill>
                    <a:srgbClr val="000000"/>
                  </a:solidFill>
                  <a:effectLst/>
                  <a:latin typeface="Trebuchet MS" panose="020B0603020202020204" pitchFamily="34" charset="0"/>
                </a:rPr>
                <a:t> </a:t>
              </a:r>
              <a:r>
                <a:rPr lang="de-AT" sz="900" i="1">
                  <a:solidFill>
                    <a:srgbClr val="355268"/>
                  </a:solidFill>
                  <a:latin typeface="Trebuchet MS" panose="020B0603020202020204" pitchFamily="34" charset="0"/>
                </a:rPr>
                <a:t>International</a:t>
              </a:r>
              <a:r>
                <a:rPr lang="de-AT" sz="1050" b="0" i="0">
                  <a:solidFill>
                    <a:srgbClr val="000000"/>
                  </a:solidFill>
                  <a:effectLst/>
                  <a:latin typeface="Trebuchet MS" panose="020B0603020202020204" pitchFamily="34" charset="0"/>
                </a:rPr>
                <a:t> </a:t>
              </a:r>
              <a:r>
                <a:rPr lang="de-AT" sz="900" i="1">
                  <a:solidFill>
                    <a:srgbClr val="355268"/>
                  </a:solidFill>
                  <a:latin typeface="Trebuchet MS" panose="020B0603020202020204" pitchFamily="34" charset="0"/>
                </a:rPr>
                <a:t>GmbH</a:t>
              </a:r>
            </a:p>
          </p:txBody>
        </p:sp>
      </p:grpSp>
      <p:sp>
        <p:nvSpPr>
          <p:cNvPr id="4" name="Textfeld 3">
            <a:extLst>
              <a:ext uri="{FF2B5EF4-FFF2-40B4-BE49-F238E27FC236}">
                <a16:creationId xmlns:a16="http://schemas.microsoft.com/office/drawing/2014/main" id="{376D0A9E-9794-68A3-2670-38783F482632}"/>
              </a:ext>
            </a:extLst>
          </p:cNvPr>
          <p:cNvSpPr txBox="1"/>
          <p:nvPr/>
        </p:nvSpPr>
        <p:spPr>
          <a:xfrm>
            <a:off x="8240838" y="5656218"/>
            <a:ext cx="2386940" cy="2308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a:t>
            </a:r>
            <a:r>
              <a:rPr lang="de-DE" sz="900" i="1">
                <a:solidFill>
                  <a:srgbClr val="355268"/>
                </a:solidFill>
                <a:latin typeface="Trebuchet MS" panose="020B0603020202020204" pitchFamily="34" charset="0"/>
              </a:rPr>
              <a:t>32</a:t>
            </a:r>
            <a:r>
              <a:rPr lang="de-DE" sz="900" b="0" i="1" u="none" strike="noStrike" baseline="0">
                <a:solidFill>
                  <a:srgbClr val="355268"/>
                </a:solidFill>
                <a:latin typeface="Trebuchet MS" panose="020B0603020202020204" pitchFamily="34" charset="0"/>
              </a:rPr>
              <a:t>: Speicheranlagen</a:t>
            </a:r>
            <a:endParaRPr lang="de-AT" sz="900"/>
          </a:p>
        </p:txBody>
      </p:sp>
    </p:spTree>
    <p:extLst>
      <p:ext uri="{BB962C8B-B14F-4D97-AF65-F5344CB8AC3E}">
        <p14:creationId xmlns:p14="http://schemas.microsoft.com/office/powerpoint/2010/main" val="3780944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4FFD1-7C2F-47E1-8065-09FF2786E070}"/>
              </a:ext>
            </a:extLst>
          </p:cNvPr>
          <p:cNvSpPr>
            <a:spLocks noGrp="1"/>
          </p:cNvSpPr>
          <p:nvPr>
            <p:ph type="title"/>
          </p:nvPr>
        </p:nvSpPr>
        <p:spPr/>
        <p:txBody>
          <a:bodyPr/>
          <a:lstStyle/>
          <a:p>
            <a:r>
              <a:rPr lang="de-DE"/>
              <a:t>Herausforderungen für den FW-Einsatz</a:t>
            </a:r>
            <a:endParaRPr lang="de-AT"/>
          </a:p>
        </p:txBody>
      </p:sp>
      <p:sp>
        <p:nvSpPr>
          <p:cNvPr id="3" name="Inhaltsplatzhalter 2">
            <a:extLst>
              <a:ext uri="{FF2B5EF4-FFF2-40B4-BE49-F238E27FC236}">
                <a16:creationId xmlns:a16="http://schemas.microsoft.com/office/drawing/2014/main" id="{9E2F3674-C1A1-4713-8888-E9634F7DB45C}"/>
              </a:ext>
            </a:extLst>
          </p:cNvPr>
          <p:cNvSpPr>
            <a:spLocks noGrp="1"/>
          </p:cNvSpPr>
          <p:nvPr>
            <p:ph sz="quarter" idx="1"/>
          </p:nvPr>
        </p:nvSpPr>
        <p:spPr>
          <a:xfrm>
            <a:off x="816864" y="1600200"/>
            <a:ext cx="10871200" cy="5029200"/>
          </a:xfrm>
        </p:spPr>
        <p:txBody>
          <a:bodyPr/>
          <a:lstStyle/>
          <a:p>
            <a:r>
              <a:rPr lang="de-DE" sz="2400"/>
              <a:t>Die Einsatzkräfte wissen ohne Anlagendokumentation nicht, dass eine Speicheranlage vorhanden und wo der Installationsort ist.</a:t>
            </a:r>
          </a:p>
          <a:p>
            <a:r>
              <a:rPr lang="de-DE" sz="2400"/>
              <a:t>Großteils fehlen auch die Kennzeichnungen von Speicheranlagen.</a:t>
            </a:r>
          </a:p>
          <a:p>
            <a:r>
              <a:rPr lang="de-DE" sz="2400"/>
              <a:t>Es gibt derzeit keine einheitliche Spannungsfreischaltung.</a:t>
            </a:r>
          </a:p>
          <a:p>
            <a:r>
              <a:rPr lang="de-DE" sz="2400"/>
              <a:t>Detaillierte Informationen könnten nur durch Begehungen und Aufnahmen der Ist-Situation erlangt werden. Dies ist jedoch aufgrund der Anzahl der verbauten Anlagen und teilweise auch aus rechtlicher Sicht für die Einsatzkräfte nicht möglich.</a:t>
            </a:r>
          </a:p>
          <a:p>
            <a:r>
              <a:rPr lang="de-DE" sz="2400"/>
              <a:t>Die ÖBFV-Info E-33 gibt Auskunft über beschädigte Lithium-Ionen-Akkus.</a:t>
            </a:r>
          </a:p>
          <a:p>
            <a:endParaRPr lang="de-DE" sz="2800"/>
          </a:p>
          <a:p>
            <a:pPr marL="0" indent="0">
              <a:buNone/>
            </a:pPr>
            <a:endParaRPr lang="de-DE" sz="2400"/>
          </a:p>
          <a:p>
            <a:endParaRPr lang="de-DE" sz="2400"/>
          </a:p>
          <a:p>
            <a:endParaRPr lang="de-DE" sz="2400"/>
          </a:p>
          <a:p>
            <a:pPr lvl="1"/>
            <a:endParaRPr lang="de-DE" sz="2100"/>
          </a:p>
          <a:p>
            <a:endParaRPr lang="de-DE" sz="2400"/>
          </a:p>
          <a:p>
            <a:endParaRPr lang="de-AT"/>
          </a:p>
        </p:txBody>
      </p:sp>
    </p:spTree>
    <p:extLst>
      <p:ext uri="{BB962C8B-B14F-4D97-AF65-F5344CB8AC3E}">
        <p14:creationId xmlns:p14="http://schemas.microsoft.com/office/powerpoint/2010/main" val="2438042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4FFD1-7C2F-47E1-8065-09FF2786E070}"/>
              </a:ext>
            </a:extLst>
          </p:cNvPr>
          <p:cNvSpPr>
            <a:spLocks noGrp="1"/>
          </p:cNvSpPr>
          <p:nvPr>
            <p:ph type="title"/>
          </p:nvPr>
        </p:nvSpPr>
        <p:spPr/>
        <p:txBody>
          <a:bodyPr/>
          <a:lstStyle/>
          <a:p>
            <a:r>
              <a:rPr lang="de-DE"/>
              <a:t>Abschließende Ergänzung</a:t>
            </a:r>
            <a:endParaRPr lang="de-AT"/>
          </a:p>
        </p:txBody>
      </p:sp>
      <p:sp>
        <p:nvSpPr>
          <p:cNvPr id="3" name="Inhaltsplatzhalter 2">
            <a:extLst>
              <a:ext uri="{FF2B5EF4-FFF2-40B4-BE49-F238E27FC236}">
                <a16:creationId xmlns:a16="http://schemas.microsoft.com/office/drawing/2014/main" id="{9E2F3674-C1A1-4713-8888-E9634F7DB45C}"/>
              </a:ext>
            </a:extLst>
          </p:cNvPr>
          <p:cNvSpPr>
            <a:spLocks noGrp="1"/>
          </p:cNvSpPr>
          <p:nvPr>
            <p:ph sz="quarter" idx="1"/>
          </p:nvPr>
        </p:nvSpPr>
        <p:spPr>
          <a:xfrm>
            <a:off x="816864" y="1600200"/>
            <a:ext cx="10296987" cy="5029200"/>
          </a:xfrm>
        </p:spPr>
        <p:txBody>
          <a:bodyPr/>
          <a:lstStyle/>
          <a:p>
            <a:r>
              <a:rPr lang="de-DE" sz="2800"/>
              <a:t>Genaue Informationen zum Aufbau und zu den Gefahren von Speicheranlagen befinden sich im Kapitel 9 der ÖBFV-Info E-32.</a:t>
            </a:r>
          </a:p>
          <a:p>
            <a:r>
              <a:rPr lang="de-DE" sz="2800"/>
              <a:t>Aufgrund der umfangreichen technischen Information, wären die Details für Vorträge und Schulungen gezielt von dort zu entnehmen.</a:t>
            </a:r>
          </a:p>
          <a:p>
            <a:pPr marL="0" indent="0">
              <a:buNone/>
            </a:pPr>
            <a:endParaRPr lang="de-DE" sz="2400"/>
          </a:p>
          <a:p>
            <a:endParaRPr lang="de-DE" sz="2400"/>
          </a:p>
          <a:p>
            <a:endParaRPr lang="de-DE" sz="2400"/>
          </a:p>
          <a:p>
            <a:pPr lvl="1"/>
            <a:endParaRPr lang="de-DE" sz="2100"/>
          </a:p>
          <a:p>
            <a:endParaRPr lang="de-DE" sz="2400"/>
          </a:p>
          <a:p>
            <a:endParaRPr lang="de-AT"/>
          </a:p>
        </p:txBody>
      </p:sp>
    </p:spTree>
    <p:extLst>
      <p:ext uri="{BB962C8B-B14F-4D97-AF65-F5344CB8AC3E}">
        <p14:creationId xmlns:p14="http://schemas.microsoft.com/office/powerpoint/2010/main" val="535989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CBFF5-4D37-4E1F-9903-AF7346C829F9}"/>
              </a:ext>
            </a:extLst>
          </p:cNvPr>
          <p:cNvSpPr>
            <a:spLocks noGrp="1"/>
          </p:cNvSpPr>
          <p:nvPr>
            <p:ph type="title"/>
          </p:nvPr>
        </p:nvSpPr>
        <p:spPr/>
        <p:txBody>
          <a:bodyPr/>
          <a:lstStyle/>
          <a:p>
            <a:r>
              <a:rPr lang="de-AT"/>
              <a:t>VB / Einsatzvorbereitung / Planung</a:t>
            </a:r>
          </a:p>
        </p:txBody>
      </p:sp>
      <p:sp>
        <p:nvSpPr>
          <p:cNvPr id="3" name="Inhaltsplatzhalter 2">
            <a:extLst>
              <a:ext uri="{FF2B5EF4-FFF2-40B4-BE49-F238E27FC236}">
                <a16:creationId xmlns:a16="http://schemas.microsoft.com/office/drawing/2014/main" id="{CB79230B-ED70-45C7-8C1C-D5242CB25AF1}"/>
              </a:ext>
            </a:extLst>
          </p:cNvPr>
          <p:cNvSpPr>
            <a:spLocks noGrp="1"/>
          </p:cNvSpPr>
          <p:nvPr>
            <p:ph sz="quarter" idx="1"/>
          </p:nvPr>
        </p:nvSpPr>
        <p:spPr/>
        <p:txBody>
          <a:bodyPr/>
          <a:lstStyle/>
          <a:p>
            <a:r>
              <a:rPr lang="de-DE" sz="2800"/>
              <a:t>Richtlinien</a:t>
            </a:r>
          </a:p>
          <a:p>
            <a:pPr marL="0" indent="0">
              <a:buNone/>
            </a:pPr>
            <a:endParaRPr lang="de-DE"/>
          </a:p>
          <a:p>
            <a:pPr lvl="1"/>
            <a:r>
              <a:rPr lang="de-DE"/>
              <a:t> </a:t>
            </a:r>
            <a:r>
              <a:rPr lang="de-DE" sz="2400"/>
              <a:t>OVE-Richtlinie R11-1</a:t>
            </a:r>
          </a:p>
          <a:p>
            <a:pPr lvl="1"/>
            <a:r>
              <a:rPr lang="de-DE" sz="2400"/>
              <a:t> OIB-Richtlinien</a:t>
            </a:r>
          </a:p>
          <a:p>
            <a:pPr lvl="1"/>
            <a:r>
              <a:rPr lang="de-DE" sz="2400"/>
              <a:t> TRVB</a:t>
            </a:r>
          </a:p>
        </p:txBody>
      </p:sp>
      <p:grpSp>
        <p:nvGrpSpPr>
          <p:cNvPr id="18" name="Gruppieren 17">
            <a:extLst>
              <a:ext uri="{FF2B5EF4-FFF2-40B4-BE49-F238E27FC236}">
                <a16:creationId xmlns:a16="http://schemas.microsoft.com/office/drawing/2014/main" id="{1EC2C4AF-CAA4-6EEA-8788-2356BB6EE7D6}"/>
              </a:ext>
            </a:extLst>
          </p:cNvPr>
          <p:cNvGrpSpPr/>
          <p:nvPr/>
        </p:nvGrpSpPr>
        <p:grpSpPr>
          <a:xfrm>
            <a:off x="5456198" y="1905000"/>
            <a:ext cx="6363269" cy="4316790"/>
            <a:chOff x="5475550" y="1600200"/>
            <a:chExt cx="6363269" cy="4316790"/>
          </a:xfrm>
        </p:grpSpPr>
        <p:pic>
          <p:nvPicPr>
            <p:cNvPr id="13" name="Grafik 12" descr="Ein Bild, das Text, Screenshot, Display, Schrift enthält.&#10;&#10;KI-generierte Inhalte können fehlerhaft sein.">
              <a:extLst>
                <a:ext uri="{FF2B5EF4-FFF2-40B4-BE49-F238E27FC236}">
                  <a16:creationId xmlns:a16="http://schemas.microsoft.com/office/drawing/2014/main" id="{DAD50458-BD9A-1E67-E1B1-B1B99F9EB1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14122" y="1600200"/>
              <a:ext cx="2420120" cy="3297511"/>
            </a:xfrm>
            <a:prstGeom prst="rect">
              <a:avLst/>
            </a:prstGeom>
            <a:ln>
              <a:noFill/>
            </a:ln>
            <a:effectLst>
              <a:outerShdw blurRad="292100" dist="139700" dir="2700000" algn="tl" rotWithShape="0">
                <a:srgbClr val="333333">
                  <a:alpha val="65000"/>
                </a:srgbClr>
              </a:outerShdw>
            </a:effectLst>
          </p:spPr>
        </p:pic>
        <p:pic>
          <p:nvPicPr>
            <p:cNvPr id="15" name="Grafik 14" descr="Ein Bild, das Text, Screenshot, Schrift, Design enthält.&#10;&#10;KI-generierte Inhalte können fehlerhaft sein.">
              <a:extLst>
                <a:ext uri="{FF2B5EF4-FFF2-40B4-BE49-F238E27FC236}">
                  <a16:creationId xmlns:a16="http://schemas.microsoft.com/office/drawing/2014/main" id="{86DCCB5C-DA70-FF40-4463-559773CA7E9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75550" y="2723847"/>
              <a:ext cx="2537274" cy="3193143"/>
            </a:xfrm>
            <a:prstGeom prst="rect">
              <a:avLst/>
            </a:prstGeom>
            <a:ln>
              <a:noFill/>
            </a:ln>
            <a:effectLst>
              <a:outerShdw blurRad="292100" dist="139700" dir="2700000" algn="tl" rotWithShape="0">
                <a:srgbClr val="333333">
                  <a:alpha val="65000"/>
                </a:srgbClr>
              </a:outerShdw>
            </a:effectLst>
          </p:spPr>
        </p:pic>
        <p:pic>
          <p:nvPicPr>
            <p:cNvPr id="17" name="Grafik 16" descr="Ein Bild, das Text, Screenshot, parallel, Design enthält.&#10;&#10;KI-generierte Inhalte können fehlerhaft sein.">
              <a:extLst>
                <a:ext uri="{FF2B5EF4-FFF2-40B4-BE49-F238E27FC236}">
                  <a16:creationId xmlns:a16="http://schemas.microsoft.com/office/drawing/2014/main" id="{05E048DA-7A7F-C7C2-138C-B998F0ECE9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55014" y="2772230"/>
              <a:ext cx="2183805" cy="308670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181073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2799" y="228600"/>
            <a:ext cx="11154787" cy="990600"/>
          </a:xfrm>
        </p:spPr>
        <p:txBody>
          <a:bodyPr/>
          <a:lstStyle/>
          <a:p>
            <a:r>
              <a:rPr lang="de-DE"/>
              <a:t>Allgemeines – Nutzungsformen</a:t>
            </a:r>
          </a:p>
        </p:txBody>
      </p:sp>
      <p:sp>
        <p:nvSpPr>
          <p:cNvPr id="3" name="Inhaltsplatzhalter 2"/>
          <p:cNvSpPr>
            <a:spLocks noGrp="1"/>
          </p:cNvSpPr>
          <p:nvPr>
            <p:ph sz="quarter" idx="1"/>
          </p:nvPr>
        </p:nvSpPr>
        <p:spPr/>
        <p:txBody>
          <a:bodyPr/>
          <a:lstStyle/>
          <a:p>
            <a:r>
              <a:rPr lang="de-DE" err="1"/>
              <a:t>Solarthermieanlage</a:t>
            </a:r>
            <a:endParaRPr lang="de-DE"/>
          </a:p>
        </p:txBody>
      </p:sp>
      <p:sp>
        <p:nvSpPr>
          <p:cNvPr id="4" name="Inhaltsplatzhalter 3"/>
          <p:cNvSpPr>
            <a:spLocks noGrp="1"/>
          </p:cNvSpPr>
          <p:nvPr>
            <p:ph sz="quarter" idx="2"/>
          </p:nvPr>
        </p:nvSpPr>
        <p:spPr/>
        <p:txBody>
          <a:bodyPr/>
          <a:lstStyle/>
          <a:p>
            <a:r>
              <a:rPr lang="de-DE"/>
              <a:t>PV-Anlage</a:t>
            </a:r>
          </a:p>
        </p:txBody>
      </p:sp>
      <p:pic>
        <p:nvPicPr>
          <p:cNvPr id="6" name="Inhaltsplatzhalter 3"/>
          <p:cNvPicPr>
            <a:picLocks/>
          </p:cNvPicPr>
          <p:nvPr/>
        </p:nvPicPr>
        <p:blipFill>
          <a:blip r:embed="rId3" cstate="print">
            <a:extLst>
              <a:ext uri="{28A0092B-C50C-407E-A947-70E740481C1C}">
                <a14:useLocalDpi xmlns:a14="http://schemas.microsoft.com/office/drawing/2010/main"/>
              </a:ext>
            </a:extLst>
          </a:blip>
          <a:stretch>
            <a:fillRect/>
          </a:stretch>
        </p:blipFill>
        <p:spPr bwMode="auto">
          <a:xfrm>
            <a:off x="816864" y="2401918"/>
            <a:ext cx="4012687" cy="400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p:nvPr/>
        </p:nvPicPr>
        <p:blipFill>
          <a:blip r:embed="rId4" cstate="print">
            <a:extLst>
              <a:ext uri="{28A0092B-C50C-407E-A947-70E740481C1C}">
                <a14:useLocalDpi xmlns:a14="http://schemas.microsoft.com/office/drawing/2010/main"/>
              </a:ext>
            </a:extLst>
          </a:blip>
          <a:srcRect/>
          <a:stretch>
            <a:fillRect/>
          </a:stretch>
        </p:blipFill>
        <p:spPr bwMode="auto">
          <a:xfrm>
            <a:off x="6424596" y="2401918"/>
            <a:ext cx="4658736" cy="4008929"/>
          </a:xfrm>
          <a:prstGeom prst="rect">
            <a:avLst/>
          </a:prstGeom>
          <a:noFill/>
          <a:ln>
            <a:noFill/>
          </a:ln>
        </p:spPr>
      </p:pic>
      <p:sp>
        <p:nvSpPr>
          <p:cNvPr id="5" name="Textfeld 4">
            <a:extLst>
              <a:ext uri="{FF2B5EF4-FFF2-40B4-BE49-F238E27FC236}">
                <a16:creationId xmlns:a16="http://schemas.microsoft.com/office/drawing/2014/main" id="{A26D193A-F757-C22F-ABDC-56D1CB53895A}"/>
              </a:ext>
            </a:extLst>
          </p:cNvPr>
          <p:cNvSpPr txBox="1"/>
          <p:nvPr/>
        </p:nvSpPr>
        <p:spPr>
          <a:xfrm>
            <a:off x="380709" y="6531934"/>
            <a:ext cx="10619164" cy="230832"/>
          </a:xfrm>
          <a:prstGeom prst="rect">
            <a:avLst/>
          </a:prstGeom>
          <a:noFill/>
        </p:spPr>
        <p:txBody>
          <a:bodyPr wrap="square" rtlCol="0">
            <a:spAutoFit/>
          </a:bodyPr>
          <a:lstStyle/>
          <a:p>
            <a:pPr algn="ctr"/>
            <a:r>
              <a:rPr lang="de-DE" sz="900" b="0" i="1" u="none" strike="noStrike" baseline="0">
                <a:solidFill>
                  <a:srgbClr val="355268"/>
                </a:solidFill>
                <a:latin typeface="Trebuchet MS" panose="020B0603020202020204" pitchFamily="34" charset="0"/>
              </a:rPr>
              <a:t>Abbildung 1: Gegenüberstellung Solarthermie zu Photovoltaik</a:t>
            </a:r>
            <a:endParaRPr lang="de-AT" sz="900"/>
          </a:p>
        </p:txBody>
      </p:sp>
      <p:sp>
        <p:nvSpPr>
          <p:cNvPr id="8" name="Textfeld 7">
            <a:extLst>
              <a:ext uri="{FF2B5EF4-FFF2-40B4-BE49-F238E27FC236}">
                <a16:creationId xmlns:a16="http://schemas.microsoft.com/office/drawing/2014/main" id="{F573A544-2590-7089-2A82-00AC45ECD52C}"/>
              </a:ext>
            </a:extLst>
          </p:cNvPr>
          <p:cNvSpPr txBox="1"/>
          <p:nvPr/>
        </p:nvSpPr>
        <p:spPr>
          <a:xfrm rot="5400000" flipV="1">
            <a:off x="9556616" y="5483505"/>
            <a:ext cx="4821941" cy="215444"/>
          </a:xfrm>
          <a:prstGeom prst="rect">
            <a:avLst/>
          </a:prstGeom>
          <a:noFill/>
        </p:spPr>
        <p:txBody>
          <a:bodyPr wrap="square" rtlCol="0">
            <a:spAutoFit/>
          </a:bodyPr>
          <a:lstStyle/>
          <a:p>
            <a:pPr algn="ctr"/>
            <a:r>
              <a:rPr lang="de-DE" sz="800" b="0" i="1" u="none" strike="noStrike" baseline="0">
                <a:solidFill>
                  <a:srgbClr val="355268"/>
                </a:solidFill>
                <a:latin typeface="Trebuchet MS" panose="020B0603020202020204" pitchFamily="34" charset="0"/>
              </a:rPr>
              <a:t>© R. Berger | FEUERWEHR.AT </a:t>
            </a:r>
            <a:endParaRPr lang="de-AT" sz="800"/>
          </a:p>
        </p:txBody>
      </p:sp>
    </p:spTree>
    <p:extLst>
      <p:ext uri="{BB962C8B-B14F-4D97-AF65-F5344CB8AC3E}">
        <p14:creationId xmlns:p14="http://schemas.microsoft.com/office/powerpoint/2010/main" val="1428317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CBFF5-4D37-4E1F-9903-AF7346C829F9}"/>
              </a:ext>
            </a:extLst>
          </p:cNvPr>
          <p:cNvSpPr>
            <a:spLocks noGrp="1"/>
          </p:cNvSpPr>
          <p:nvPr>
            <p:ph type="title"/>
          </p:nvPr>
        </p:nvSpPr>
        <p:spPr/>
        <p:txBody>
          <a:bodyPr/>
          <a:lstStyle/>
          <a:p>
            <a:r>
              <a:rPr lang="de-AT"/>
              <a:t>VB / Einsatzvorbereitung / Planung</a:t>
            </a:r>
          </a:p>
        </p:txBody>
      </p:sp>
      <p:sp>
        <p:nvSpPr>
          <p:cNvPr id="3" name="Inhaltsplatzhalter 2">
            <a:extLst>
              <a:ext uri="{FF2B5EF4-FFF2-40B4-BE49-F238E27FC236}">
                <a16:creationId xmlns:a16="http://schemas.microsoft.com/office/drawing/2014/main" id="{CB79230B-ED70-45C7-8C1C-D5242CB25AF1}"/>
              </a:ext>
            </a:extLst>
          </p:cNvPr>
          <p:cNvSpPr>
            <a:spLocks noGrp="1"/>
          </p:cNvSpPr>
          <p:nvPr>
            <p:ph sz="quarter" idx="1"/>
          </p:nvPr>
        </p:nvSpPr>
        <p:spPr>
          <a:xfrm>
            <a:off x="816864" y="1576754"/>
            <a:ext cx="10871200" cy="4495800"/>
          </a:xfrm>
        </p:spPr>
        <p:txBody>
          <a:bodyPr/>
          <a:lstStyle/>
          <a:p>
            <a:r>
              <a:rPr lang="de-DE"/>
              <a:t>Kennzeichnung laut OVE R11-1</a:t>
            </a:r>
          </a:p>
          <a:p>
            <a:pPr marL="0" indent="0">
              <a:buNone/>
            </a:pPr>
            <a:endParaRPr lang="de-DE"/>
          </a:p>
          <a:p>
            <a:pPr marL="366713" lvl="1" indent="0">
              <a:buNone/>
            </a:pPr>
            <a:endParaRPr lang="de-DE"/>
          </a:p>
        </p:txBody>
      </p:sp>
      <p:pic>
        <p:nvPicPr>
          <p:cNvPr id="4" name="Grafik 3">
            <a:extLst>
              <a:ext uri="{FF2B5EF4-FFF2-40B4-BE49-F238E27FC236}">
                <a16:creationId xmlns:a16="http://schemas.microsoft.com/office/drawing/2014/main" id="{ED1A2B47-8CD3-1CB2-71B7-6B540443B378}"/>
              </a:ext>
            </a:extLst>
          </p:cNvPr>
          <p:cNvPicPr>
            <a:picLocks noChangeAspect="1"/>
          </p:cNvPicPr>
          <p:nvPr/>
        </p:nvPicPr>
        <p:blipFill>
          <a:blip r:embed="rId3"/>
          <a:stretch>
            <a:fillRect/>
          </a:stretch>
        </p:blipFill>
        <p:spPr>
          <a:xfrm>
            <a:off x="3269182" y="2813332"/>
            <a:ext cx="2103302" cy="2950720"/>
          </a:xfrm>
          <a:prstGeom prst="rect">
            <a:avLst/>
          </a:prstGeom>
        </p:spPr>
      </p:pic>
      <p:pic>
        <p:nvPicPr>
          <p:cNvPr id="7" name="Grafik 6">
            <a:extLst>
              <a:ext uri="{FF2B5EF4-FFF2-40B4-BE49-F238E27FC236}">
                <a16:creationId xmlns:a16="http://schemas.microsoft.com/office/drawing/2014/main" id="{766DB912-5551-C568-3B95-DA7063459CD9}"/>
              </a:ext>
            </a:extLst>
          </p:cNvPr>
          <p:cNvPicPr>
            <a:picLocks noChangeAspect="1"/>
          </p:cNvPicPr>
          <p:nvPr/>
        </p:nvPicPr>
        <p:blipFill>
          <a:blip r:embed="rId4"/>
          <a:stretch>
            <a:fillRect/>
          </a:stretch>
        </p:blipFill>
        <p:spPr>
          <a:xfrm>
            <a:off x="6222067" y="2813332"/>
            <a:ext cx="2121592" cy="2950720"/>
          </a:xfrm>
          <a:prstGeom prst="rect">
            <a:avLst/>
          </a:prstGeom>
        </p:spPr>
      </p:pic>
      <p:sp>
        <p:nvSpPr>
          <p:cNvPr id="9" name="Textfeld 8">
            <a:extLst>
              <a:ext uri="{FF2B5EF4-FFF2-40B4-BE49-F238E27FC236}">
                <a16:creationId xmlns:a16="http://schemas.microsoft.com/office/drawing/2014/main" id="{2DB44797-ED33-7A11-E1D7-0BD97F68A203}"/>
              </a:ext>
            </a:extLst>
          </p:cNvPr>
          <p:cNvSpPr txBox="1"/>
          <p:nvPr/>
        </p:nvSpPr>
        <p:spPr>
          <a:xfrm>
            <a:off x="8533324" y="3411529"/>
            <a:ext cx="1680309" cy="175432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1200" cap="none" spc="0" normalizeH="0" baseline="0" noProof="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Hinweisschild zum Vorhandensein einer PV-Anlage mit Speicher</a:t>
            </a:r>
            <a:endParaRPr kumimoji="0" lang="de-AT"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 name="Textfeld 11">
            <a:extLst>
              <a:ext uri="{FF2B5EF4-FFF2-40B4-BE49-F238E27FC236}">
                <a16:creationId xmlns:a16="http://schemas.microsoft.com/office/drawing/2014/main" id="{4C643260-AC1B-B444-905B-F8C592F3DFFB}"/>
              </a:ext>
            </a:extLst>
          </p:cNvPr>
          <p:cNvSpPr txBox="1"/>
          <p:nvPr/>
        </p:nvSpPr>
        <p:spPr>
          <a:xfrm>
            <a:off x="1476034" y="3411529"/>
            <a:ext cx="1698316" cy="1601977"/>
          </a:xfrm>
          <a:prstGeom prst="rect">
            <a:avLst/>
          </a:prstGeom>
          <a:noFill/>
        </p:spPr>
        <p:txBody>
          <a:bodyPr wrap="square">
            <a:spAutoFit/>
          </a:bodyPr>
          <a:lstStyle/>
          <a:p>
            <a:pPr marL="0" marR="0" lvl="0" indent="0" algn="l" defTabSz="914400" rtl="0" eaLnBrk="1" fontAlgn="base" latinLnBrk="0" hangingPunct="1">
              <a:lnSpc>
                <a:spcPct val="115000"/>
              </a:lnSpc>
              <a:spcBef>
                <a:spcPts val="170"/>
              </a:spcBef>
              <a:spcAft>
                <a:spcPct val="0"/>
              </a:spcAft>
              <a:buClrTx/>
              <a:buSzTx/>
              <a:buFontTx/>
              <a:buNone/>
              <a:tabLst>
                <a:tab pos="6299835" algn="r"/>
              </a:tabLst>
              <a:defRPr/>
            </a:pPr>
            <a:r>
              <a:rPr kumimoji="0" lang="de-AT" sz="1800" b="0" i="0" u="none" strike="noStrike" kern="1200" cap="none" spc="0" normalizeH="0" baseline="0" noProof="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Hinweisschild zum Vorhandensein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0" i="0" u="none" strike="noStrike" kern="1200" cap="none" spc="0" normalizeH="0" baseline="0" noProof="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einer PV-Anlage</a:t>
            </a:r>
            <a:endParaRPr kumimoji="0" lang="de-AT"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Textfeld 4">
            <a:extLst>
              <a:ext uri="{FF2B5EF4-FFF2-40B4-BE49-F238E27FC236}">
                <a16:creationId xmlns:a16="http://schemas.microsoft.com/office/drawing/2014/main" id="{EC8CC27B-301C-E7A6-1A5C-47775CF45582}"/>
              </a:ext>
            </a:extLst>
          </p:cNvPr>
          <p:cNvSpPr txBox="1"/>
          <p:nvPr/>
        </p:nvSpPr>
        <p:spPr>
          <a:xfrm>
            <a:off x="3478908" y="6012683"/>
            <a:ext cx="4864751" cy="507831"/>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a:t>
            </a:r>
            <a:r>
              <a:rPr lang="de-DE" sz="900" i="1">
                <a:solidFill>
                  <a:srgbClr val="355268"/>
                </a:solidFill>
                <a:latin typeface="Trebuchet MS" panose="020B0603020202020204" pitchFamily="34" charset="0"/>
              </a:rPr>
              <a:t>33</a:t>
            </a:r>
            <a:r>
              <a:rPr lang="de-DE" sz="900" b="0" i="1" u="none" strike="noStrike" baseline="0">
                <a:solidFill>
                  <a:srgbClr val="355268"/>
                </a:solidFill>
                <a:latin typeface="Trebuchet MS" panose="020B0603020202020204" pitchFamily="34" charset="0"/>
              </a:rPr>
              <a:t>:</a:t>
            </a:r>
            <a:r>
              <a:rPr lang="de-DE" sz="900" i="1">
                <a:solidFill>
                  <a:srgbClr val="355268"/>
                </a:solidFill>
                <a:latin typeface="Trebuchet MS" panose="020B0603020202020204" pitchFamily="34" charset="0"/>
              </a:rPr>
              <a:t>Hinweisschild zum Vorhandensein einer PV-Anlage ohne und mit Speicher </a:t>
            </a:r>
            <a:r>
              <a:rPr lang="de-DE" sz="1800" b="0" i="0" u="none" strike="noStrike" baseline="0">
                <a:solidFill>
                  <a:srgbClr val="355268"/>
                </a:solidFill>
                <a:latin typeface="Trebuchet MS" panose="020B0603020202020204" pitchFamily="34" charset="0"/>
              </a:rPr>
              <a:t>	</a:t>
            </a:r>
          </a:p>
          <a:p>
            <a:r>
              <a:rPr lang="de-DE" sz="900" b="0" i="1" u="none" strike="noStrike" baseline="0">
                <a:solidFill>
                  <a:srgbClr val="355268"/>
                </a:solidFill>
                <a:latin typeface="Trebuchet MS" panose="020B0603020202020204" pitchFamily="34" charset="0"/>
              </a:rPr>
              <a:t> </a:t>
            </a:r>
            <a:endParaRPr lang="de-AT" sz="900"/>
          </a:p>
        </p:txBody>
      </p:sp>
    </p:spTree>
    <p:extLst>
      <p:ext uri="{BB962C8B-B14F-4D97-AF65-F5344CB8AC3E}">
        <p14:creationId xmlns:p14="http://schemas.microsoft.com/office/powerpoint/2010/main" val="3534143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CBFF5-4D37-4E1F-9903-AF7346C829F9}"/>
              </a:ext>
            </a:extLst>
          </p:cNvPr>
          <p:cNvSpPr>
            <a:spLocks noGrp="1"/>
          </p:cNvSpPr>
          <p:nvPr>
            <p:ph type="title"/>
          </p:nvPr>
        </p:nvSpPr>
        <p:spPr/>
        <p:txBody>
          <a:bodyPr/>
          <a:lstStyle/>
          <a:p>
            <a:r>
              <a:rPr lang="de-AT"/>
              <a:t>VB / Einsatzvorbereitung / Planung</a:t>
            </a:r>
          </a:p>
        </p:txBody>
      </p:sp>
      <p:sp>
        <p:nvSpPr>
          <p:cNvPr id="3" name="Inhaltsplatzhalter 2">
            <a:extLst>
              <a:ext uri="{FF2B5EF4-FFF2-40B4-BE49-F238E27FC236}">
                <a16:creationId xmlns:a16="http://schemas.microsoft.com/office/drawing/2014/main" id="{CB79230B-ED70-45C7-8C1C-D5242CB25AF1}"/>
              </a:ext>
            </a:extLst>
          </p:cNvPr>
          <p:cNvSpPr>
            <a:spLocks noGrp="1"/>
          </p:cNvSpPr>
          <p:nvPr>
            <p:ph sz="quarter" idx="1"/>
          </p:nvPr>
        </p:nvSpPr>
        <p:spPr/>
        <p:txBody>
          <a:bodyPr/>
          <a:lstStyle/>
          <a:p>
            <a:r>
              <a:rPr lang="de-DE" sz="2800"/>
              <a:t>Vorbereitung / Planung</a:t>
            </a:r>
          </a:p>
          <a:p>
            <a:pPr lvl="1"/>
            <a:r>
              <a:rPr lang="de-DE" sz="2400"/>
              <a:t>PV-Anlagen erfassen und dokumentieren</a:t>
            </a:r>
          </a:p>
          <a:p>
            <a:pPr lvl="1"/>
            <a:r>
              <a:rPr lang="de-DE" sz="2400"/>
              <a:t>Brandschutzpläne </a:t>
            </a:r>
          </a:p>
          <a:p>
            <a:pPr lvl="1"/>
            <a:r>
              <a:rPr lang="de-DE" sz="2400"/>
              <a:t>Fortbildung</a:t>
            </a:r>
          </a:p>
          <a:p>
            <a:pPr lvl="1"/>
            <a:endParaRPr lang="de-DE"/>
          </a:p>
          <a:p>
            <a:pPr lvl="1"/>
            <a:endParaRPr lang="de-DE"/>
          </a:p>
          <a:p>
            <a:endParaRPr lang="de-DE"/>
          </a:p>
          <a:p>
            <a:pPr marL="0" indent="0">
              <a:buNone/>
            </a:pPr>
            <a:endParaRPr lang="de-DE"/>
          </a:p>
          <a:p>
            <a:pPr marL="366713" lvl="1" indent="0">
              <a:buNone/>
            </a:pPr>
            <a:endParaRPr lang="de-DE"/>
          </a:p>
        </p:txBody>
      </p:sp>
    </p:spTree>
    <p:extLst>
      <p:ext uri="{BB962C8B-B14F-4D97-AF65-F5344CB8AC3E}">
        <p14:creationId xmlns:p14="http://schemas.microsoft.com/office/powerpoint/2010/main" val="3572219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CBFF5-4D37-4E1F-9903-AF7346C829F9}"/>
              </a:ext>
            </a:extLst>
          </p:cNvPr>
          <p:cNvSpPr>
            <a:spLocks noGrp="1"/>
          </p:cNvSpPr>
          <p:nvPr>
            <p:ph type="title"/>
          </p:nvPr>
        </p:nvSpPr>
        <p:spPr/>
        <p:txBody>
          <a:bodyPr/>
          <a:lstStyle/>
          <a:p>
            <a:r>
              <a:rPr lang="de-AT"/>
              <a:t>VB / Einsatzvorbereitung / Planung</a:t>
            </a:r>
          </a:p>
        </p:txBody>
      </p:sp>
      <p:sp>
        <p:nvSpPr>
          <p:cNvPr id="3" name="Inhaltsplatzhalter 2">
            <a:extLst>
              <a:ext uri="{FF2B5EF4-FFF2-40B4-BE49-F238E27FC236}">
                <a16:creationId xmlns:a16="http://schemas.microsoft.com/office/drawing/2014/main" id="{CB79230B-ED70-45C7-8C1C-D5242CB25AF1}"/>
              </a:ext>
            </a:extLst>
          </p:cNvPr>
          <p:cNvSpPr>
            <a:spLocks noGrp="1"/>
          </p:cNvSpPr>
          <p:nvPr>
            <p:ph sz="quarter" idx="1"/>
          </p:nvPr>
        </p:nvSpPr>
        <p:spPr>
          <a:xfrm>
            <a:off x="816864" y="1600200"/>
            <a:ext cx="10871200" cy="4942986"/>
          </a:xfrm>
        </p:spPr>
        <p:txBody>
          <a:bodyPr/>
          <a:lstStyle/>
          <a:p>
            <a:r>
              <a:rPr lang="de-DE" sz="2800"/>
              <a:t>PV-Anlagen erfassen und dokumentieren:</a:t>
            </a:r>
          </a:p>
          <a:p>
            <a:pPr lvl="1"/>
            <a:r>
              <a:rPr lang="de-DE" sz="2400"/>
              <a:t>Umsetzbarkeit je nach Größe des Einsatzgebietes</a:t>
            </a:r>
          </a:p>
          <a:p>
            <a:pPr lvl="1"/>
            <a:r>
              <a:rPr lang="de-DE" sz="2400"/>
              <a:t>Einholen von Informationen:</a:t>
            </a:r>
          </a:p>
          <a:p>
            <a:pPr lvl="2"/>
            <a:r>
              <a:rPr lang="de-DE" sz="2000"/>
              <a:t>Gemeinde, Energiebetreiber</a:t>
            </a:r>
          </a:p>
          <a:p>
            <a:pPr lvl="2"/>
            <a:r>
              <a:rPr lang="de-DE" sz="2000"/>
              <a:t>Orthofotos</a:t>
            </a:r>
          </a:p>
          <a:p>
            <a:pPr lvl="2"/>
            <a:r>
              <a:rPr lang="de-DE" sz="2000"/>
              <a:t>Im Zuge von Übungen, Begehungen usw.</a:t>
            </a:r>
          </a:p>
          <a:p>
            <a:pPr lvl="1"/>
            <a:r>
              <a:rPr lang="de-DE" sz="2400"/>
              <a:t>Einsatzinformationen entsprechend vorhalten:</a:t>
            </a:r>
          </a:p>
          <a:p>
            <a:pPr lvl="2"/>
            <a:r>
              <a:rPr lang="de-DE" sz="2000"/>
              <a:t>Objektdatenblätter</a:t>
            </a:r>
          </a:p>
          <a:p>
            <a:pPr lvl="2"/>
            <a:r>
              <a:rPr lang="de-DE" sz="2000"/>
              <a:t>Einsatz Tablet</a:t>
            </a:r>
          </a:p>
          <a:p>
            <a:pPr lvl="2"/>
            <a:r>
              <a:rPr lang="de-DE" sz="2000"/>
              <a:t>Örtliche Einsatzinformationen</a:t>
            </a:r>
          </a:p>
          <a:p>
            <a:pPr marL="0" indent="0">
              <a:buNone/>
            </a:pPr>
            <a:endParaRPr lang="de-DE"/>
          </a:p>
          <a:p>
            <a:pPr marL="366713" lvl="1" indent="0">
              <a:buNone/>
            </a:pPr>
            <a:endParaRPr lang="de-DE" i="1"/>
          </a:p>
        </p:txBody>
      </p:sp>
      <p:pic>
        <p:nvPicPr>
          <p:cNvPr id="4" name="Grafik 3">
            <a:extLst>
              <a:ext uri="{FF2B5EF4-FFF2-40B4-BE49-F238E27FC236}">
                <a16:creationId xmlns:a16="http://schemas.microsoft.com/office/drawing/2014/main" id="{18DC3ACC-17BE-926E-4D0F-BD8C2590F9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99851" y="2235229"/>
            <a:ext cx="2979591" cy="2951670"/>
          </a:xfrm>
          <a:prstGeom prst="rect">
            <a:avLst/>
          </a:prstGeom>
          <a:ln>
            <a:noFill/>
          </a:ln>
          <a:effectLst>
            <a:outerShdw blurRad="190500" algn="tl" rotWithShape="0">
              <a:srgbClr val="000000">
                <a:alpha val="70000"/>
              </a:srgbClr>
            </a:outerShdw>
          </a:effectLst>
        </p:spPr>
      </p:pic>
      <p:sp>
        <p:nvSpPr>
          <p:cNvPr id="7" name="Textfeld 6">
            <a:extLst>
              <a:ext uri="{FF2B5EF4-FFF2-40B4-BE49-F238E27FC236}">
                <a16:creationId xmlns:a16="http://schemas.microsoft.com/office/drawing/2014/main" id="{5A157594-2C4A-5C1B-4E39-23B1F1410D12}"/>
              </a:ext>
            </a:extLst>
          </p:cNvPr>
          <p:cNvSpPr txBox="1"/>
          <p:nvPr/>
        </p:nvSpPr>
        <p:spPr>
          <a:xfrm>
            <a:off x="8958176" y="5257800"/>
            <a:ext cx="2862943" cy="369332"/>
          </a:xfrm>
          <a:prstGeom prst="rect">
            <a:avLst/>
          </a:prstGeom>
          <a:noFill/>
        </p:spPr>
        <p:txBody>
          <a:bodyPr wrap="square">
            <a:spAutoFit/>
          </a:bodyPr>
          <a:lstStyle/>
          <a:p>
            <a:pPr algn="ctr"/>
            <a:r>
              <a:rPr lang="de-DE" sz="900" b="0" i="1" u="none" strike="noStrike" baseline="0">
                <a:solidFill>
                  <a:srgbClr val="355268"/>
                </a:solidFill>
                <a:latin typeface="Trebuchet MS" panose="020B0603020202020204" pitchFamily="34" charset="0"/>
              </a:rPr>
              <a:t>Abbildung </a:t>
            </a:r>
            <a:r>
              <a:rPr lang="de-DE" sz="900" i="1">
                <a:solidFill>
                  <a:srgbClr val="355268"/>
                </a:solidFill>
                <a:latin typeface="Trebuchet MS" panose="020B0603020202020204" pitchFamily="34" charset="0"/>
              </a:rPr>
              <a:t>34</a:t>
            </a:r>
            <a:r>
              <a:rPr lang="de-DE" sz="900" b="0" i="1" u="none" strike="noStrike" baseline="0">
                <a:solidFill>
                  <a:srgbClr val="355268"/>
                </a:solidFill>
                <a:latin typeface="Trebuchet MS" panose="020B0603020202020204" pitchFamily="34" charset="0"/>
              </a:rPr>
              <a:t>: Beispiel eines Orthofotos mit eingezeichneten PV-Anlagen </a:t>
            </a:r>
            <a:endParaRPr lang="de-AT" sz="900"/>
          </a:p>
        </p:txBody>
      </p:sp>
      <p:sp>
        <p:nvSpPr>
          <p:cNvPr id="10" name="Textfeld 9">
            <a:extLst>
              <a:ext uri="{FF2B5EF4-FFF2-40B4-BE49-F238E27FC236}">
                <a16:creationId xmlns:a16="http://schemas.microsoft.com/office/drawing/2014/main" id="{56A2E2CF-A4A0-2AB8-6F60-1DC44C556695}"/>
              </a:ext>
            </a:extLst>
          </p:cNvPr>
          <p:cNvSpPr txBox="1"/>
          <p:nvPr/>
        </p:nvSpPr>
        <p:spPr>
          <a:xfrm rot="16200000">
            <a:off x="10847599" y="3603342"/>
            <a:ext cx="2428597" cy="215444"/>
          </a:xfrm>
          <a:prstGeom prst="rect">
            <a:avLst/>
          </a:prstGeom>
          <a:noFill/>
        </p:spPr>
        <p:txBody>
          <a:bodyPr wrap="square">
            <a:spAutoFit/>
          </a:bodyPr>
          <a:lstStyle/>
          <a:p>
            <a:r>
              <a:rPr lang="de-DE" sz="800" b="0" i="1" u="none" strike="noStrike" baseline="0">
                <a:solidFill>
                  <a:srgbClr val="355268"/>
                </a:solidFill>
                <a:latin typeface="Trebuchet MS" panose="020B0603020202020204" pitchFamily="34" charset="0"/>
              </a:rPr>
              <a:t>©Hubert Springer, FF Rohrbach im Mühlkreis </a:t>
            </a:r>
            <a:endParaRPr lang="de-AT" sz="800"/>
          </a:p>
        </p:txBody>
      </p:sp>
    </p:spTree>
    <p:extLst>
      <p:ext uri="{BB962C8B-B14F-4D97-AF65-F5344CB8AC3E}">
        <p14:creationId xmlns:p14="http://schemas.microsoft.com/office/powerpoint/2010/main" val="1602359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CBFF5-4D37-4E1F-9903-AF7346C829F9}"/>
              </a:ext>
            </a:extLst>
          </p:cNvPr>
          <p:cNvSpPr>
            <a:spLocks noGrp="1"/>
          </p:cNvSpPr>
          <p:nvPr>
            <p:ph type="title"/>
          </p:nvPr>
        </p:nvSpPr>
        <p:spPr/>
        <p:txBody>
          <a:bodyPr/>
          <a:lstStyle/>
          <a:p>
            <a:r>
              <a:rPr lang="de-AT"/>
              <a:t>VB / Einsatzvorbereitung / Planung</a:t>
            </a:r>
          </a:p>
        </p:txBody>
      </p:sp>
      <p:sp>
        <p:nvSpPr>
          <p:cNvPr id="3" name="Inhaltsplatzhalter 2">
            <a:extLst>
              <a:ext uri="{FF2B5EF4-FFF2-40B4-BE49-F238E27FC236}">
                <a16:creationId xmlns:a16="http://schemas.microsoft.com/office/drawing/2014/main" id="{CB79230B-ED70-45C7-8C1C-D5242CB25AF1}"/>
              </a:ext>
            </a:extLst>
          </p:cNvPr>
          <p:cNvSpPr>
            <a:spLocks noGrp="1"/>
          </p:cNvSpPr>
          <p:nvPr>
            <p:ph sz="quarter" idx="1"/>
          </p:nvPr>
        </p:nvSpPr>
        <p:spPr>
          <a:xfrm>
            <a:off x="816864" y="1600200"/>
            <a:ext cx="10871200" cy="4753708"/>
          </a:xfrm>
        </p:spPr>
        <p:txBody>
          <a:bodyPr/>
          <a:lstStyle/>
          <a:p>
            <a:r>
              <a:rPr lang="de-DE"/>
              <a:t>Brandschutzpläne</a:t>
            </a:r>
          </a:p>
          <a:p>
            <a:pPr lvl="1"/>
            <a:r>
              <a:rPr lang="de-DE"/>
              <a:t>Kennzeichnung laut TRVB 121 O</a:t>
            </a:r>
          </a:p>
          <a:p>
            <a:pPr lvl="1"/>
            <a:r>
              <a:rPr lang="de-DE"/>
              <a:t>Kontrolle bestehende Brandschutzpläne</a:t>
            </a:r>
          </a:p>
          <a:p>
            <a:pPr lvl="2"/>
            <a:r>
              <a:rPr lang="de-DE"/>
              <a:t>Nachgerüstete PV-Anlagen sind am Brandschutzplan zu aktualisieren</a:t>
            </a:r>
          </a:p>
          <a:p>
            <a:pPr lvl="1"/>
            <a:r>
              <a:rPr lang="de-DE"/>
              <a:t>Neu erstellte Brandschutzpläne entsprechend der geltenden Fassung zu erstellen</a:t>
            </a:r>
          </a:p>
          <a:p>
            <a:pPr lvl="2"/>
            <a:endParaRPr lang="de-DE"/>
          </a:p>
          <a:p>
            <a:pPr lvl="1"/>
            <a:endParaRPr lang="de-DE"/>
          </a:p>
          <a:p>
            <a:pPr marL="366713" lvl="1" indent="0">
              <a:buNone/>
            </a:pPr>
            <a:endParaRPr lang="de-DE"/>
          </a:p>
          <a:p>
            <a:pPr lvl="1"/>
            <a:endParaRPr lang="de-DE"/>
          </a:p>
          <a:p>
            <a:pPr marL="0" indent="0">
              <a:buNone/>
            </a:pPr>
            <a:endParaRPr lang="de-DE"/>
          </a:p>
          <a:p>
            <a:pPr marL="366713" lvl="1" indent="0">
              <a:buNone/>
            </a:pPr>
            <a:endParaRPr lang="de-DE" i="1"/>
          </a:p>
        </p:txBody>
      </p:sp>
    </p:spTree>
    <p:extLst>
      <p:ext uri="{BB962C8B-B14F-4D97-AF65-F5344CB8AC3E}">
        <p14:creationId xmlns:p14="http://schemas.microsoft.com/office/powerpoint/2010/main" val="432110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CBFF5-4D37-4E1F-9903-AF7346C829F9}"/>
              </a:ext>
            </a:extLst>
          </p:cNvPr>
          <p:cNvSpPr>
            <a:spLocks noGrp="1"/>
          </p:cNvSpPr>
          <p:nvPr>
            <p:ph type="title"/>
          </p:nvPr>
        </p:nvSpPr>
        <p:spPr/>
        <p:txBody>
          <a:bodyPr/>
          <a:lstStyle/>
          <a:p>
            <a:r>
              <a:rPr lang="de-AT"/>
              <a:t>VB / Einsatzvorbereitung / Planung</a:t>
            </a:r>
          </a:p>
        </p:txBody>
      </p:sp>
      <p:sp>
        <p:nvSpPr>
          <p:cNvPr id="3" name="Inhaltsplatzhalter 2">
            <a:extLst>
              <a:ext uri="{FF2B5EF4-FFF2-40B4-BE49-F238E27FC236}">
                <a16:creationId xmlns:a16="http://schemas.microsoft.com/office/drawing/2014/main" id="{CB79230B-ED70-45C7-8C1C-D5242CB25AF1}"/>
              </a:ext>
            </a:extLst>
          </p:cNvPr>
          <p:cNvSpPr>
            <a:spLocks noGrp="1"/>
          </p:cNvSpPr>
          <p:nvPr>
            <p:ph sz="quarter" idx="1"/>
          </p:nvPr>
        </p:nvSpPr>
        <p:spPr>
          <a:xfrm>
            <a:off x="816864" y="1600200"/>
            <a:ext cx="10871200" cy="4753708"/>
          </a:xfrm>
        </p:spPr>
        <p:txBody>
          <a:bodyPr/>
          <a:lstStyle/>
          <a:p>
            <a:r>
              <a:rPr lang="de-DE" sz="2800"/>
              <a:t>Brandschutzpläne</a:t>
            </a:r>
            <a:endParaRPr lang="de-DE"/>
          </a:p>
          <a:p>
            <a:pPr lvl="1"/>
            <a:r>
              <a:rPr lang="de-DE" sz="2400"/>
              <a:t>Geschoßplan PV-Dach:</a:t>
            </a:r>
          </a:p>
          <a:p>
            <a:pPr lvl="2"/>
            <a:r>
              <a:rPr lang="de-DE" sz="2000"/>
              <a:t>Örtlichkeit</a:t>
            </a:r>
          </a:p>
          <a:p>
            <a:pPr lvl="2"/>
            <a:r>
              <a:rPr lang="de-DE" sz="2000"/>
              <a:t>Leitungsverlauf</a:t>
            </a:r>
          </a:p>
          <a:p>
            <a:pPr lvl="2"/>
            <a:r>
              <a:rPr lang="de-DE" sz="2000"/>
              <a:t>Trennstelle, Wechselrichter</a:t>
            </a:r>
          </a:p>
          <a:p>
            <a:pPr lvl="2"/>
            <a:r>
              <a:rPr lang="de-DE" sz="2000"/>
              <a:t>Größe in m²</a:t>
            </a:r>
          </a:p>
          <a:p>
            <a:pPr marL="685800" lvl="2" indent="0">
              <a:buNone/>
            </a:pPr>
            <a:endParaRPr lang="de-DE"/>
          </a:p>
          <a:p>
            <a:pPr lvl="1"/>
            <a:r>
              <a:rPr lang="de-DE" sz="2400"/>
              <a:t>Geschoßplan PV-Fassade:</a:t>
            </a:r>
          </a:p>
          <a:p>
            <a:pPr lvl="2"/>
            <a:r>
              <a:rPr lang="de-DE" sz="2000"/>
              <a:t>Örtlichkeit</a:t>
            </a:r>
          </a:p>
          <a:p>
            <a:pPr lvl="2"/>
            <a:r>
              <a:rPr lang="de-DE" sz="2000"/>
              <a:t>Größe in m²</a:t>
            </a:r>
          </a:p>
          <a:p>
            <a:pPr lvl="1"/>
            <a:endParaRPr lang="de-DE"/>
          </a:p>
          <a:p>
            <a:pPr marL="0" indent="0">
              <a:buNone/>
            </a:pPr>
            <a:endParaRPr lang="de-DE"/>
          </a:p>
          <a:p>
            <a:pPr marL="366713" lvl="1" indent="0">
              <a:buNone/>
            </a:pPr>
            <a:endParaRPr lang="de-DE" i="1"/>
          </a:p>
        </p:txBody>
      </p:sp>
      <p:pic>
        <p:nvPicPr>
          <p:cNvPr id="6" name="Grafik 5">
            <a:extLst>
              <a:ext uri="{FF2B5EF4-FFF2-40B4-BE49-F238E27FC236}">
                <a16:creationId xmlns:a16="http://schemas.microsoft.com/office/drawing/2014/main" id="{5598068E-CE89-99F6-91DE-056F06C87AC1}"/>
              </a:ext>
            </a:extLst>
          </p:cNvPr>
          <p:cNvPicPr>
            <a:picLocks noChangeAspect="1"/>
          </p:cNvPicPr>
          <p:nvPr/>
        </p:nvPicPr>
        <p:blipFill>
          <a:blip r:embed="rId3"/>
          <a:stretch>
            <a:fillRect/>
          </a:stretch>
        </p:blipFill>
        <p:spPr>
          <a:xfrm>
            <a:off x="5619918" y="2194561"/>
            <a:ext cx="6269022" cy="3280746"/>
          </a:xfrm>
          <a:prstGeom prst="rect">
            <a:avLst/>
          </a:prstGeom>
        </p:spPr>
      </p:pic>
      <p:sp>
        <p:nvSpPr>
          <p:cNvPr id="4" name="Textfeld 3">
            <a:extLst>
              <a:ext uri="{FF2B5EF4-FFF2-40B4-BE49-F238E27FC236}">
                <a16:creationId xmlns:a16="http://schemas.microsoft.com/office/drawing/2014/main" id="{BC78FC25-1C41-927F-D49F-8DF21669423F}"/>
              </a:ext>
            </a:extLst>
          </p:cNvPr>
          <p:cNvSpPr txBox="1"/>
          <p:nvPr/>
        </p:nvSpPr>
        <p:spPr>
          <a:xfrm>
            <a:off x="5875505" y="5656218"/>
            <a:ext cx="5744183" cy="2308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a:t>
            </a:r>
            <a:r>
              <a:rPr lang="de-DE" sz="900" i="1">
                <a:solidFill>
                  <a:srgbClr val="355268"/>
                </a:solidFill>
                <a:latin typeface="Trebuchet MS" panose="020B0603020202020204" pitchFamily="34" charset="0"/>
              </a:rPr>
              <a:t>35</a:t>
            </a:r>
            <a:r>
              <a:rPr lang="de-DE" sz="900" b="0" i="1" u="none" strike="noStrike" baseline="0">
                <a:solidFill>
                  <a:srgbClr val="355268"/>
                </a:solidFill>
                <a:latin typeface="Trebuchet MS" panose="020B0603020202020204" pitchFamily="34" charset="0"/>
              </a:rPr>
              <a:t>: Mögliche Darstellung einer PV-Anlage im Brandschutzplan gemäß Anhang 13 der TRVB 121 O </a:t>
            </a:r>
            <a:endParaRPr lang="de-AT" sz="900"/>
          </a:p>
        </p:txBody>
      </p:sp>
      <p:sp>
        <p:nvSpPr>
          <p:cNvPr id="5" name="Textfeld 4">
            <a:extLst>
              <a:ext uri="{FF2B5EF4-FFF2-40B4-BE49-F238E27FC236}">
                <a16:creationId xmlns:a16="http://schemas.microsoft.com/office/drawing/2014/main" id="{F4B846DF-5CCE-4F3E-E0E6-39A4EDA4F80C}"/>
              </a:ext>
            </a:extLst>
          </p:cNvPr>
          <p:cNvSpPr txBox="1"/>
          <p:nvPr/>
        </p:nvSpPr>
        <p:spPr>
          <a:xfrm rot="16200000">
            <a:off x="8919048" y="3169283"/>
            <a:ext cx="6096810" cy="215444"/>
          </a:xfrm>
          <a:prstGeom prst="rect">
            <a:avLst/>
          </a:prstGeom>
          <a:noFill/>
        </p:spPr>
        <p:txBody>
          <a:bodyPr wrap="square">
            <a:spAutoFit/>
          </a:bodyPr>
          <a:lstStyle/>
          <a:p>
            <a:r>
              <a:rPr lang="de-AT" sz="800" b="0" i="1" u="none" strike="noStrike" baseline="0">
                <a:solidFill>
                  <a:srgbClr val="355268"/>
                </a:solidFill>
                <a:latin typeface="Trebuchet MS" panose="020B0603020202020204" pitchFamily="34" charset="0"/>
              </a:rPr>
              <a:t>©BF Wien</a:t>
            </a:r>
            <a:endParaRPr lang="de-AT" sz="800"/>
          </a:p>
        </p:txBody>
      </p:sp>
    </p:spTree>
    <p:extLst>
      <p:ext uri="{BB962C8B-B14F-4D97-AF65-F5344CB8AC3E}">
        <p14:creationId xmlns:p14="http://schemas.microsoft.com/office/powerpoint/2010/main" val="1516142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CBFF5-4D37-4E1F-9903-AF7346C829F9}"/>
              </a:ext>
            </a:extLst>
          </p:cNvPr>
          <p:cNvSpPr>
            <a:spLocks noGrp="1"/>
          </p:cNvSpPr>
          <p:nvPr>
            <p:ph type="title"/>
          </p:nvPr>
        </p:nvSpPr>
        <p:spPr/>
        <p:txBody>
          <a:bodyPr/>
          <a:lstStyle/>
          <a:p>
            <a:r>
              <a:rPr lang="de-AT"/>
              <a:t>VB / Einsatzvorbereitung / Planung</a:t>
            </a:r>
          </a:p>
        </p:txBody>
      </p:sp>
      <p:pic>
        <p:nvPicPr>
          <p:cNvPr id="6" name="Grafik 5">
            <a:extLst>
              <a:ext uri="{FF2B5EF4-FFF2-40B4-BE49-F238E27FC236}">
                <a16:creationId xmlns:a16="http://schemas.microsoft.com/office/drawing/2014/main" id="{7AB8DFAE-794C-B4F0-85E2-555B40A65349}"/>
              </a:ext>
            </a:extLst>
          </p:cNvPr>
          <p:cNvPicPr>
            <a:picLocks noChangeAspect="1"/>
          </p:cNvPicPr>
          <p:nvPr/>
        </p:nvPicPr>
        <p:blipFill>
          <a:blip r:embed="rId3"/>
          <a:stretch>
            <a:fillRect/>
          </a:stretch>
        </p:blipFill>
        <p:spPr>
          <a:xfrm>
            <a:off x="5331723" y="1843909"/>
            <a:ext cx="6608067" cy="3550808"/>
          </a:xfrm>
          <a:prstGeom prst="rect">
            <a:avLst/>
          </a:prstGeom>
        </p:spPr>
      </p:pic>
      <p:sp>
        <p:nvSpPr>
          <p:cNvPr id="3" name="Inhaltsplatzhalter 2">
            <a:extLst>
              <a:ext uri="{FF2B5EF4-FFF2-40B4-BE49-F238E27FC236}">
                <a16:creationId xmlns:a16="http://schemas.microsoft.com/office/drawing/2014/main" id="{CB79230B-ED70-45C7-8C1C-D5242CB25AF1}"/>
              </a:ext>
            </a:extLst>
          </p:cNvPr>
          <p:cNvSpPr>
            <a:spLocks noGrp="1"/>
          </p:cNvSpPr>
          <p:nvPr>
            <p:ph sz="quarter" idx="1"/>
          </p:nvPr>
        </p:nvSpPr>
        <p:spPr>
          <a:xfrm>
            <a:off x="816864" y="1600200"/>
            <a:ext cx="10871200" cy="4753708"/>
          </a:xfrm>
        </p:spPr>
        <p:txBody>
          <a:bodyPr/>
          <a:lstStyle/>
          <a:p>
            <a:r>
              <a:rPr lang="de-DE" sz="2800"/>
              <a:t>Brandschutzpläne</a:t>
            </a:r>
            <a:endParaRPr lang="de-DE"/>
          </a:p>
          <a:p>
            <a:pPr lvl="1"/>
            <a:r>
              <a:rPr lang="de-DE" sz="2400"/>
              <a:t>Lageplan:</a:t>
            </a:r>
          </a:p>
          <a:p>
            <a:pPr lvl="2"/>
            <a:r>
              <a:rPr lang="de-DE" sz="2000"/>
              <a:t>Symbole mit Geschoßkennzeichnung</a:t>
            </a:r>
          </a:p>
          <a:p>
            <a:pPr lvl="2"/>
            <a:r>
              <a:rPr lang="de-DE" sz="2000"/>
              <a:t>Größe in m²</a:t>
            </a:r>
          </a:p>
          <a:p>
            <a:pPr lvl="1"/>
            <a:endParaRPr lang="de-DE"/>
          </a:p>
          <a:p>
            <a:pPr lvl="1"/>
            <a:r>
              <a:rPr lang="de-DE" sz="2400"/>
              <a:t>Schnittskizzen:</a:t>
            </a:r>
          </a:p>
          <a:p>
            <a:pPr lvl="2"/>
            <a:r>
              <a:rPr lang="de-DE" sz="2000"/>
              <a:t>Örtlichkeit</a:t>
            </a:r>
          </a:p>
          <a:p>
            <a:pPr lvl="1"/>
            <a:endParaRPr lang="de-DE"/>
          </a:p>
          <a:p>
            <a:pPr marL="685800" lvl="2" indent="0">
              <a:buNone/>
            </a:pPr>
            <a:endParaRPr lang="de-DE"/>
          </a:p>
          <a:p>
            <a:pPr lvl="1"/>
            <a:endParaRPr lang="de-DE"/>
          </a:p>
          <a:p>
            <a:pPr marL="0" indent="0">
              <a:buNone/>
            </a:pPr>
            <a:endParaRPr lang="de-DE"/>
          </a:p>
          <a:p>
            <a:pPr marL="366713" lvl="1" indent="0">
              <a:buNone/>
            </a:pPr>
            <a:endParaRPr lang="de-DE"/>
          </a:p>
          <a:p>
            <a:pPr lvl="1"/>
            <a:endParaRPr lang="de-DE"/>
          </a:p>
          <a:p>
            <a:pPr marL="0" indent="0">
              <a:buNone/>
            </a:pPr>
            <a:endParaRPr lang="de-DE"/>
          </a:p>
          <a:p>
            <a:pPr marL="366713" lvl="1" indent="0">
              <a:buNone/>
            </a:pPr>
            <a:endParaRPr lang="de-DE" i="1"/>
          </a:p>
        </p:txBody>
      </p:sp>
      <p:sp>
        <p:nvSpPr>
          <p:cNvPr id="5" name="Textfeld 4">
            <a:extLst>
              <a:ext uri="{FF2B5EF4-FFF2-40B4-BE49-F238E27FC236}">
                <a16:creationId xmlns:a16="http://schemas.microsoft.com/office/drawing/2014/main" id="{E6A7998E-2C98-F6F1-85E9-B08A38A5DD12}"/>
              </a:ext>
            </a:extLst>
          </p:cNvPr>
          <p:cNvSpPr txBox="1"/>
          <p:nvPr/>
        </p:nvSpPr>
        <p:spPr>
          <a:xfrm>
            <a:off x="5542360" y="5629231"/>
            <a:ext cx="6186792" cy="2308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a:t>
            </a:r>
            <a:r>
              <a:rPr lang="de-DE" sz="900" i="1">
                <a:solidFill>
                  <a:srgbClr val="355268"/>
                </a:solidFill>
                <a:latin typeface="Trebuchet MS" panose="020B0603020202020204" pitchFamily="34" charset="0"/>
              </a:rPr>
              <a:t>36</a:t>
            </a:r>
            <a:r>
              <a:rPr lang="de-DE" sz="900" b="0" i="1" u="none" strike="noStrike" baseline="0">
                <a:solidFill>
                  <a:srgbClr val="355268"/>
                </a:solidFill>
                <a:latin typeface="Trebuchet MS" panose="020B0603020202020204" pitchFamily="34" charset="0"/>
              </a:rPr>
              <a:t>: Mögliche Darstellung einer PV-Anlage im Brandschutzplan gemäß Anhang 13 der TRVB 121 O </a:t>
            </a:r>
            <a:endParaRPr lang="de-AT" sz="900"/>
          </a:p>
        </p:txBody>
      </p:sp>
      <p:sp>
        <p:nvSpPr>
          <p:cNvPr id="8" name="Textfeld 7">
            <a:extLst>
              <a:ext uri="{FF2B5EF4-FFF2-40B4-BE49-F238E27FC236}">
                <a16:creationId xmlns:a16="http://schemas.microsoft.com/office/drawing/2014/main" id="{8671827D-947B-F57A-651F-9C9C8969BDB7}"/>
              </a:ext>
            </a:extLst>
          </p:cNvPr>
          <p:cNvSpPr txBox="1"/>
          <p:nvPr/>
        </p:nvSpPr>
        <p:spPr>
          <a:xfrm rot="16200000">
            <a:off x="8919048" y="3169283"/>
            <a:ext cx="6096810" cy="215444"/>
          </a:xfrm>
          <a:prstGeom prst="rect">
            <a:avLst/>
          </a:prstGeom>
          <a:noFill/>
        </p:spPr>
        <p:txBody>
          <a:bodyPr wrap="square">
            <a:spAutoFit/>
          </a:bodyPr>
          <a:lstStyle/>
          <a:p>
            <a:r>
              <a:rPr lang="de-AT" sz="800" b="0" i="1" u="none" strike="noStrike" baseline="0">
                <a:solidFill>
                  <a:srgbClr val="355268"/>
                </a:solidFill>
                <a:latin typeface="Trebuchet MS" panose="020B0603020202020204" pitchFamily="34" charset="0"/>
              </a:rPr>
              <a:t>©BF Wien</a:t>
            </a:r>
            <a:endParaRPr lang="de-AT" sz="800"/>
          </a:p>
        </p:txBody>
      </p:sp>
    </p:spTree>
    <p:extLst>
      <p:ext uri="{BB962C8B-B14F-4D97-AF65-F5344CB8AC3E}">
        <p14:creationId xmlns:p14="http://schemas.microsoft.com/office/powerpoint/2010/main" val="1373775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23CBA7-F37B-2A18-3BC9-CAF5AA809A10}"/>
              </a:ext>
            </a:extLst>
          </p:cNvPr>
          <p:cNvSpPr>
            <a:spLocks noGrp="1"/>
          </p:cNvSpPr>
          <p:nvPr>
            <p:ph type="title"/>
          </p:nvPr>
        </p:nvSpPr>
        <p:spPr/>
        <p:txBody>
          <a:bodyPr/>
          <a:lstStyle/>
          <a:p>
            <a:r>
              <a:rPr lang="de-AT"/>
              <a:t>VB / Einsatzvorbereitung / Planung</a:t>
            </a:r>
            <a:endParaRPr lang="de-DE"/>
          </a:p>
        </p:txBody>
      </p:sp>
      <p:sp>
        <p:nvSpPr>
          <p:cNvPr id="3" name="Inhaltsplatzhalter 2">
            <a:extLst>
              <a:ext uri="{FF2B5EF4-FFF2-40B4-BE49-F238E27FC236}">
                <a16:creationId xmlns:a16="http://schemas.microsoft.com/office/drawing/2014/main" id="{AA11C62F-C18C-9B27-B948-97282D6D04E2}"/>
              </a:ext>
            </a:extLst>
          </p:cNvPr>
          <p:cNvSpPr>
            <a:spLocks noGrp="1"/>
          </p:cNvSpPr>
          <p:nvPr>
            <p:ph sz="quarter" idx="1"/>
          </p:nvPr>
        </p:nvSpPr>
        <p:spPr>
          <a:xfrm>
            <a:off x="807188" y="1600200"/>
            <a:ext cx="3943822" cy="4495800"/>
          </a:xfrm>
        </p:spPr>
        <p:txBody>
          <a:bodyPr/>
          <a:lstStyle/>
          <a:p>
            <a:r>
              <a:rPr lang="de-DE" sz="2400"/>
              <a:t>PV-Übersichtsplan </a:t>
            </a:r>
            <a:br>
              <a:rPr lang="de-DE" sz="2400"/>
            </a:br>
            <a:r>
              <a:rPr lang="de-DE" sz="2400"/>
              <a:t>gemäß OVE R11-1</a:t>
            </a:r>
          </a:p>
          <a:p>
            <a:r>
              <a:rPr lang="de-DE" sz="2400"/>
              <a:t>Hinterlegung beim</a:t>
            </a:r>
            <a:br>
              <a:rPr lang="de-DE" sz="2400"/>
            </a:br>
            <a:r>
              <a:rPr lang="de-DE" sz="2400"/>
              <a:t>Übergabepunkt</a:t>
            </a:r>
          </a:p>
          <a:p>
            <a:r>
              <a:rPr lang="de-DE" sz="2400"/>
              <a:t>Darstellung </a:t>
            </a:r>
            <a:br>
              <a:rPr lang="de-DE" sz="2400"/>
            </a:br>
            <a:r>
              <a:rPr lang="de-DE" sz="2400"/>
              <a:t>gemäß ÖBFV TRVB 121 O </a:t>
            </a:r>
            <a:br>
              <a:rPr lang="de-DE" sz="2400"/>
            </a:br>
            <a:r>
              <a:rPr lang="de-DE" sz="2400"/>
              <a:t>Anhang A</a:t>
            </a:r>
          </a:p>
        </p:txBody>
      </p:sp>
      <p:pic>
        <p:nvPicPr>
          <p:cNvPr id="5" name="Grafik 4">
            <a:extLst>
              <a:ext uri="{FF2B5EF4-FFF2-40B4-BE49-F238E27FC236}">
                <a16:creationId xmlns:a16="http://schemas.microsoft.com/office/drawing/2014/main" id="{BD63B256-0D80-F6EB-CFB2-2FF735F19AA4}"/>
              </a:ext>
            </a:extLst>
          </p:cNvPr>
          <p:cNvPicPr>
            <a:picLocks noChangeAspect="1"/>
          </p:cNvPicPr>
          <p:nvPr/>
        </p:nvPicPr>
        <p:blipFill>
          <a:blip r:embed="rId2"/>
          <a:stretch>
            <a:fillRect/>
          </a:stretch>
        </p:blipFill>
        <p:spPr>
          <a:xfrm rot="5400000">
            <a:off x="5767355" y="708691"/>
            <a:ext cx="4983418" cy="6858000"/>
          </a:xfrm>
          <a:prstGeom prst="rect">
            <a:avLst/>
          </a:prstGeom>
        </p:spPr>
      </p:pic>
      <p:sp>
        <p:nvSpPr>
          <p:cNvPr id="4" name="Textfeld 3">
            <a:extLst>
              <a:ext uri="{FF2B5EF4-FFF2-40B4-BE49-F238E27FC236}">
                <a16:creationId xmlns:a16="http://schemas.microsoft.com/office/drawing/2014/main" id="{9A73D9DE-260A-3E9D-4191-EF2B0C305AFF}"/>
              </a:ext>
            </a:extLst>
          </p:cNvPr>
          <p:cNvSpPr txBox="1"/>
          <p:nvPr/>
        </p:nvSpPr>
        <p:spPr>
          <a:xfrm>
            <a:off x="7375424" y="6559766"/>
            <a:ext cx="2386940" cy="230832"/>
          </a:xfrm>
          <a:prstGeom prst="rect">
            <a:avLst/>
          </a:prstGeom>
          <a:noFill/>
        </p:spPr>
        <p:txBody>
          <a:bodyPr wrap="square">
            <a:spAutoFit/>
          </a:bodyPr>
          <a:lstStyle/>
          <a:p>
            <a:r>
              <a:rPr lang="de-DE" sz="900" b="0" i="1" u="none" strike="noStrike" baseline="0">
                <a:solidFill>
                  <a:srgbClr val="355268"/>
                </a:solidFill>
                <a:latin typeface="Trebuchet MS" panose="020B0603020202020204" pitchFamily="34" charset="0"/>
              </a:rPr>
              <a:t>Abbildung 37: PV – Übersichtsplan </a:t>
            </a:r>
            <a:endParaRPr lang="de-AT" sz="900"/>
          </a:p>
        </p:txBody>
      </p:sp>
    </p:spTree>
    <p:extLst>
      <p:ext uri="{BB962C8B-B14F-4D97-AF65-F5344CB8AC3E}">
        <p14:creationId xmlns:p14="http://schemas.microsoft.com/office/powerpoint/2010/main" val="3124185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CBFF5-4D37-4E1F-9903-AF7346C829F9}"/>
              </a:ext>
            </a:extLst>
          </p:cNvPr>
          <p:cNvSpPr>
            <a:spLocks noGrp="1"/>
          </p:cNvSpPr>
          <p:nvPr>
            <p:ph type="title"/>
          </p:nvPr>
        </p:nvSpPr>
        <p:spPr/>
        <p:txBody>
          <a:bodyPr/>
          <a:lstStyle/>
          <a:p>
            <a:r>
              <a:rPr lang="de-AT"/>
              <a:t>VB / Einsatzvorbereitung / Planung</a:t>
            </a:r>
          </a:p>
        </p:txBody>
      </p:sp>
      <p:sp>
        <p:nvSpPr>
          <p:cNvPr id="3" name="Inhaltsplatzhalter 2">
            <a:extLst>
              <a:ext uri="{FF2B5EF4-FFF2-40B4-BE49-F238E27FC236}">
                <a16:creationId xmlns:a16="http://schemas.microsoft.com/office/drawing/2014/main" id="{CB79230B-ED70-45C7-8C1C-D5242CB25AF1}"/>
              </a:ext>
            </a:extLst>
          </p:cNvPr>
          <p:cNvSpPr>
            <a:spLocks noGrp="1"/>
          </p:cNvSpPr>
          <p:nvPr>
            <p:ph sz="quarter" idx="1"/>
          </p:nvPr>
        </p:nvSpPr>
        <p:spPr>
          <a:xfrm>
            <a:off x="816864" y="1600200"/>
            <a:ext cx="10871200" cy="4753708"/>
          </a:xfrm>
        </p:spPr>
        <p:txBody>
          <a:bodyPr/>
          <a:lstStyle/>
          <a:p>
            <a:r>
              <a:rPr lang="de-DE" sz="2800"/>
              <a:t>Fortbildung:</a:t>
            </a:r>
          </a:p>
          <a:p>
            <a:pPr lvl="1"/>
            <a:r>
              <a:rPr lang="de-DE" sz="2400"/>
              <a:t>Schulungen mit Fachpersonal der eigenen Feuerwehr oder mit Fachfirmen</a:t>
            </a:r>
          </a:p>
          <a:p>
            <a:pPr lvl="1"/>
            <a:r>
              <a:rPr lang="de-DE" sz="2400"/>
              <a:t>Exkursionen mit Brandschutzbeauftragten</a:t>
            </a:r>
          </a:p>
          <a:p>
            <a:pPr lvl="2"/>
            <a:r>
              <a:rPr lang="de-DE" sz="2000"/>
              <a:t>Kontrolle Brandschutzplan</a:t>
            </a:r>
          </a:p>
          <a:p>
            <a:pPr lvl="2"/>
            <a:r>
              <a:rPr lang="de-DE" sz="2000"/>
              <a:t>Kontrolle der Zuständigkeiten und deren Kontaktdaten</a:t>
            </a:r>
          </a:p>
          <a:p>
            <a:pPr marL="685800" lvl="2" indent="0">
              <a:buNone/>
            </a:pPr>
            <a:r>
              <a:rPr lang="de-DE" sz="2000"/>
              <a:t>	(Brandschutzbeauftragter, Betreiber, Fachfirma usw.)</a:t>
            </a:r>
          </a:p>
          <a:p>
            <a:pPr lvl="1"/>
            <a:r>
              <a:rPr lang="de-DE" sz="2400"/>
              <a:t>Anfahrtsproben mit Drehleiter</a:t>
            </a:r>
          </a:p>
          <a:p>
            <a:pPr lvl="1"/>
            <a:endParaRPr lang="de-DE"/>
          </a:p>
          <a:p>
            <a:pPr marL="685800" lvl="2" indent="0">
              <a:buNone/>
            </a:pPr>
            <a:endParaRPr lang="de-DE"/>
          </a:p>
          <a:p>
            <a:pPr lvl="1"/>
            <a:endParaRPr lang="de-DE"/>
          </a:p>
          <a:p>
            <a:pPr marL="0" indent="0">
              <a:buNone/>
            </a:pPr>
            <a:endParaRPr lang="de-DE"/>
          </a:p>
          <a:p>
            <a:pPr marL="366713" lvl="1" indent="0">
              <a:buNone/>
            </a:pPr>
            <a:endParaRPr lang="de-DE"/>
          </a:p>
          <a:p>
            <a:pPr lvl="1"/>
            <a:endParaRPr lang="de-DE"/>
          </a:p>
          <a:p>
            <a:pPr marL="0" indent="0">
              <a:buNone/>
            </a:pPr>
            <a:endParaRPr lang="de-DE"/>
          </a:p>
          <a:p>
            <a:pPr marL="366713" lvl="1" indent="0">
              <a:buNone/>
            </a:pPr>
            <a:endParaRPr lang="de-DE" i="1"/>
          </a:p>
        </p:txBody>
      </p:sp>
    </p:spTree>
    <p:extLst>
      <p:ext uri="{BB962C8B-B14F-4D97-AF65-F5344CB8AC3E}">
        <p14:creationId xmlns:p14="http://schemas.microsoft.com/office/powerpoint/2010/main" val="2202718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4 AB-Regel für PV-Erläuterungen</a:t>
            </a:r>
          </a:p>
        </p:txBody>
      </p:sp>
      <p:sp>
        <p:nvSpPr>
          <p:cNvPr id="3" name="Inhaltsplatzhalter 2"/>
          <p:cNvSpPr>
            <a:spLocks noGrp="1"/>
          </p:cNvSpPr>
          <p:nvPr>
            <p:ph sz="quarter" idx="1"/>
          </p:nvPr>
        </p:nvSpPr>
        <p:spPr>
          <a:xfrm>
            <a:off x="812800" y="1589566"/>
            <a:ext cx="6944528" cy="5268434"/>
          </a:xfrm>
        </p:spPr>
        <p:txBody>
          <a:bodyPr/>
          <a:lstStyle/>
          <a:p>
            <a:r>
              <a:rPr lang="de-DE" sz="2400" b="1" err="1">
                <a:solidFill>
                  <a:srgbClr val="FF0000"/>
                </a:solidFill>
              </a:rPr>
              <a:t>AB</a:t>
            </a:r>
            <a:r>
              <a:rPr lang="de-DE" sz="2400" b="1" err="1"/>
              <a:t>schalten</a:t>
            </a:r>
            <a:r>
              <a:rPr lang="de-DE" sz="2400" b="1"/>
              <a:t>:</a:t>
            </a:r>
            <a:br>
              <a:rPr lang="de-DE" b="1"/>
            </a:br>
            <a:r>
              <a:rPr lang="de-DE" sz="2000"/>
              <a:t>Feuerwehrtrennschalter, Geräteschalter am Wechselrichter, Geräteanschlusskasten, Not-Aus Schalter, Sicherungen, usw.</a:t>
            </a:r>
          </a:p>
          <a:p>
            <a:r>
              <a:rPr lang="de-DE" sz="2400" b="1" err="1">
                <a:solidFill>
                  <a:srgbClr val="FF0000"/>
                </a:solidFill>
              </a:rPr>
              <a:t>AB</a:t>
            </a:r>
            <a:r>
              <a:rPr lang="de-DE" sz="2400" b="1" err="1">
                <a:solidFill>
                  <a:prstClr val="black"/>
                </a:solidFill>
              </a:rPr>
              <a:t>stand</a:t>
            </a:r>
            <a:r>
              <a:rPr lang="de-DE" sz="2400" b="1">
                <a:solidFill>
                  <a:prstClr val="black"/>
                </a:solidFill>
              </a:rPr>
              <a:t>:</a:t>
            </a:r>
            <a:br>
              <a:rPr lang="de-DE" b="1">
                <a:solidFill>
                  <a:prstClr val="black"/>
                </a:solidFill>
              </a:rPr>
            </a:br>
            <a:r>
              <a:rPr lang="de-DE" sz="2000"/>
              <a:t>min. 1m Abstand zu spannungsführenden Teilen halten; Abstandsregel C Rohr: N 1m-5m / H 5m-10m</a:t>
            </a:r>
          </a:p>
          <a:p>
            <a:r>
              <a:rPr lang="de-DE" sz="2400" b="1" err="1">
                <a:solidFill>
                  <a:srgbClr val="FF0000"/>
                </a:solidFill>
              </a:rPr>
              <a:t>AB</a:t>
            </a:r>
            <a:r>
              <a:rPr lang="de-DE" sz="2400" b="1" err="1"/>
              <a:t>sturzgefahr</a:t>
            </a:r>
            <a:r>
              <a:rPr lang="de-DE" sz="2400" b="1"/>
              <a:t>:</a:t>
            </a:r>
            <a:br>
              <a:rPr lang="de-DE"/>
            </a:br>
            <a:r>
              <a:rPr lang="de-DE" sz="2000"/>
              <a:t>durch Bauteile (z.B. PV-Paneele am Dach) oder</a:t>
            </a:r>
            <a:br>
              <a:rPr lang="de-DE" sz="2000"/>
            </a:br>
            <a:r>
              <a:rPr lang="de-DE" sz="2000"/>
              <a:t>für Einsatzkräfte (PSA verwenden)</a:t>
            </a:r>
          </a:p>
          <a:p>
            <a:r>
              <a:rPr lang="de-DE" sz="2400" b="1" err="1">
                <a:solidFill>
                  <a:srgbClr val="FF0000"/>
                </a:solidFill>
              </a:rPr>
              <a:t>AB</a:t>
            </a:r>
            <a:r>
              <a:rPr lang="de-DE" sz="2400" b="1" err="1">
                <a:solidFill>
                  <a:prstClr val="black"/>
                </a:solidFill>
              </a:rPr>
              <a:t>montieren</a:t>
            </a:r>
            <a:r>
              <a:rPr lang="de-DE" sz="2400" b="1">
                <a:solidFill>
                  <a:prstClr val="black"/>
                </a:solidFill>
              </a:rPr>
              <a:t> (lassen):</a:t>
            </a:r>
            <a:br>
              <a:rPr lang="de-DE" sz="2800" b="1">
                <a:solidFill>
                  <a:prstClr val="black"/>
                </a:solidFill>
              </a:rPr>
            </a:br>
            <a:r>
              <a:rPr lang="de-DE" sz="2000"/>
              <a:t>Je nach Einsatzart – wenn notwendig und gefahrlos möglich</a:t>
            </a:r>
          </a:p>
        </p:txBody>
      </p:sp>
      <p:pic>
        <p:nvPicPr>
          <p:cNvPr id="5" name="Inhaltsplatzhalter 4"/>
          <p:cNvPicPr>
            <a:picLocks noGrp="1" noChangeAspect="1"/>
          </p:cNvPicPr>
          <p:nvPr>
            <p:ph sz="quarter" idx="2"/>
          </p:nvPr>
        </p:nvPicPr>
        <p:blipFill>
          <a:blip r:embed="rId3" cstate="print">
            <a:extLst>
              <a:ext uri="{28A0092B-C50C-407E-A947-70E740481C1C}">
                <a14:useLocalDpi xmlns:a14="http://schemas.microsoft.com/office/drawing/2010/main"/>
              </a:ext>
            </a:extLst>
          </a:blip>
          <a:stretch>
            <a:fillRect/>
          </a:stretch>
        </p:blipFill>
        <p:spPr>
          <a:xfrm>
            <a:off x="7757329" y="1589566"/>
            <a:ext cx="4275170" cy="4892803"/>
          </a:xfrm>
        </p:spPr>
      </p:pic>
      <p:sp>
        <p:nvSpPr>
          <p:cNvPr id="6" name="Textfeld 5">
            <a:extLst>
              <a:ext uri="{FF2B5EF4-FFF2-40B4-BE49-F238E27FC236}">
                <a16:creationId xmlns:a16="http://schemas.microsoft.com/office/drawing/2014/main" id="{088F819F-1448-F647-3EA2-E5A829973F34}"/>
              </a:ext>
            </a:extLst>
          </p:cNvPr>
          <p:cNvSpPr txBox="1"/>
          <p:nvPr/>
        </p:nvSpPr>
        <p:spPr>
          <a:xfrm>
            <a:off x="9131456" y="6554768"/>
            <a:ext cx="2901043" cy="230832"/>
          </a:xfrm>
          <a:prstGeom prst="rect">
            <a:avLst/>
          </a:prstGeom>
          <a:noFill/>
        </p:spPr>
        <p:txBody>
          <a:bodyPr wrap="square">
            <a:spAutoFit/>
          </a:bodyPr>
          <a:lstStyle/>
          <a:p>
            <a:r>
              <a:rPr lang="de-AT" sz="900" b="0" i="1" u="none" strike="noStrike" baseline="0">
                <a:solidFill>
                  <a:srgbClr val="355268"/>
                </a:solidFill>
                <a:latin typeface="Trebuchet MS" panose="020B0603020202020204" pitchFamily="34" charset="0"/>
              </a:rPr>
              <a:t>Abbildung </a:t>
            </a:r>
            <a:r>
              <a:rPr lang="de-AT" sz="900" i="1">
                <a:solidFill>
                  <a:srgbClr val="355268"/>
                </a:solidFill>
                <a:latin typeface="Trebuchet MS" panose="020B0603020202020204" pitchFamily="34" charset="0"/>
              </a:rPr>
              <a:t>38</a:t>
            </a:r>
            <a:r>
              <a:rPr lang="de-AT" sz="900" b="0" i="1" u="none" strike="noStrike" baseline="0">
                <a:solidFill>
                  <a:srgbClr val="355268"/>
                </a:solidFill>
                <a:latin typeface="Trebuchet MS" panose="020B0603020202020204" pitchFamily="34" charset="0"/>
              </a:rPr>
              <a:t>: 4-Ab-Regel </a:t>
            </a:r>
            <a:endParaRPr lang="de-AT" sz="900"/>
          </a:p>
        </p:txBody>
      </p:sp>
      <p:sp>
        <p:nvSpPr>
          <p:cNvPr id="8" name="Textfeld 7">
            <a:extLst>
              <a:ext uri="{FF2B5EF4-FFF2-40B4-BE49-F238E27FC236}">
                <a16:creationId xmlns:a16="http://schemas.microsoft.com/office/drawing/2014/main" id="{6B94FFBD-BDBB-C77F-B53C-68D95915CAC1}"/>
              </a:ext>
            </a:extLst>
          </p:cNvPr>
          <p:cNvSpPr txBox="1"/>
          <p:nvPr/>
        </p:nvSpPr>
        <p:spPr>
          <a:xfrm rot="16200000">
            <a:off x="11210477" y="4850474"/>
            <a:ext cx="1468827" cy="215444"/>
          </a:xfrm>
          <a:prstGeom prst="rect">
            <a:avLst/>
          </a:prstGeom>
          <a:noFill/>
        </p:spPr>
        <p:txBody>
          <a:bodyPr wrap="square">
            <a:spAutoFit/>
          </a:bodyPr>
          <a:lstStyle/>
          <a:p>
            <a:r>
              <a:rPr lang="de-AT" sz="800" b="0" i="1" u="none" strike="noStrike" baseline="0">
                <a:solidFill>
                  <a:srgbClr val="355268"/>
                </a:solidFill>
                <a:latin typeface="Trebuchet MS" panose="020B0603020202020204" pitchFamily="34" charset="0"/>
              </a:rPr>
              <a:t>©</a:t>
            </a:r>
            <a:r>
              <a:rPr lang="de-AT" sz="800" b="0" i="1" u="none" strike="noStrike" baseline="0" err="1">
                <a:solidFill>
                  <a:srgbClr val="355268"/>
                </a:solidFill>
                <a:latin typeface="Trebuchet MS" panose="020B0603020202020204" pitchFamily="34" charset="0"/>
              </a:rPr>
              <a:t>Hochenegger</a:t>
            </a:r>
            <a:r>
              <a:rPr lang="de-AT" sz="800" b="0" i="1" u="none" strike="noStrike" baseline="0">
                <a:solidFill>
                  <a:srgbClr val="355268"/>
                </a:solidFill>
                <a:latin typeface="Trebuchet MS" panose="020B0603020202020204" pitchFamily="34" charset="0"/>
              </a:rPr>
              <a:t> Dominik </a:t>
            </a:r>
            <a:endParaRPr lang="de-AT" sz="800"/>
          </a:p>
        </p:txBody>
      </p:sp>
    </p:spTree>
    <p:extLst>
      <p:ext uri="{BB962C8B-B14F-4D97-AF65-F5344CB8AC3E}">
        <p14:creationId xmlns:p14="http://schemas.microsoft.com/office/powerpoint/2010/main" val="1014582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22DB779-81E8-637C-D2C2-5C6CEC0B4C21}"/>
              </a:ext>
            </a:extLst>
          </p:cNvPr>
          <p:cNvSpPr>
            <a:spLocks noGrp="1"/>
          </p:cNvSpPr>
          <p:nvPr>
            <p:ph type="title"/>
          </p:nvPr>
        </p:nvSpPr>
        <p:spPr>
          <a:xfrm>
            <a:off x="430643" y="2712592"/>
            <a:ext cx="3750129" cy="990600"/>
          </a:xfrm>
        </p:spPr>
        <p:txBody>
          <a:bodyPr/>
          <a:lstStyle/>
          <a:p>
            <a:r>
              <a:rPr lang="de-AT" sz="3600" b="1" cap="all">
                <a:solidFill>
                  <a:srgbClr val="7F7F7F"/>
                </a:solidFill>
              </a:rPr>
              <a:t>Kontaktdaten</a:t>
            </a:r>
          </a:p>
        </p:txBody>
      </p:sp>
      <p:sp>
        <p:nvSpPr>
          <p:cNvPr id="5" name="Textfeld 4">
            <a:extLst>
              <a:ext uri="{FF2B5EF4-FFF2-40B4-BE49-F238E27FC236}">
                <a16:creationId xmlns:a16="http://schemas.microsoft.com/office/drawing/2014/main" id="{2B67A173-6367-77E5-38AE-F886A01C3484}"/>
              </a:ext>
            </a:extLst>
          </p:cNvPr>
          <p:cNvSpPr txBox="1"/>
          <p:nvPr/>
        </p:nvSpPr>
        <p:spPr>
          <a:xfrm>
            <a:off x="436085" y="4444857"/>
            <a:ext cx="4391173" cy="1354217"/>
          </a:xfrm>
          <a:prstGeom prst="rect">
            <a:avLst/>
          </a:prstGeom>
          <a:noFill/>
        </p:spPr>
        <p:txBody>
          <a:bodyPr wrap="square">
            <a:spAutoFit/>
          </a:bodyPr>
          <a:lstStyle/>
          <a:p>
            <a:r>
              <a:rPr lang="en-US" sz="1600" b="1" err="1"/>
              <a:t>Österreichischer</a:t>
            </a:r>
            <a:r>
              <a:rPr lang="en-US" sz="1600" b="1"/>
              <a:t> </a:t>
            </a:r>
            <a:r>
              <a:rPr lang="en-US" sz="1600" b="1" err="1"/>
              <a:t>Bundesfeuerwehrverband</a:t>
            </a:r>
            <a:r>
              <a:rPr lang="en-US" sz="1600"/>
              <a:t> </a:t>
            </a:r>
          </a:p>
          <a:p>
            <a:r>
              <a:rPr lang="en-US" sz="1600" err="1"/>
              <a:t>Voitgasse</a:t>
            </a:r>
            <a:r>
              <a:rPr lang="en-US" sz="1600"/>
              <a:t> 4</a:t>
            </a:r>
          </a:p>
          <a:p>
            <a:r>
              <a:rPr lang="en-US" sz="1600"/>
              <a:t>1220 Wien</a:t>
            </a:r>
          </a:p>
          <a:p>
            <a:r>
              <a:rPr lang="en-US" sz="1600">
                <a:hlinkClick r:id="rId3"/>
              </a:rPr>
              <a:t>www.bundesfeuerwehrverband.at</a:t>
            </a:r>
            <a:endParaRPr lang="en-US" sz="1600"/>
          </a:p>
          <a:p>
            <a:r>
              <a:rPr lang="en-US" sz="1600">
                <a:hlinkClick r:id="rId4"/>
              </a:rPr>
              <a:t>office@feuerwehr.or.at</a:t>
            </a:r>
            <a:endParaRPr lang="en-US" sz="1600"/>
          </a:p>
        </p:txBody>
      </p:sp>
      <p:sp>
        <p:nvSpPr>
          <p:cNvPr id="7" name="Textfeld 6">
            <a:extLst>
              <a:ext uri="{FF2B5EF4-FFF2-40B4-BE49-F238E27FC236}">
                <a16:creationId xmlns:a16="http://schemas.microsoft.com/office/drawing/2014/main" id="{97527172-17F5-C9CC-F19C-1257D9C8274C}"/>
              </a:ext>
            </a:extLst>
          </p:cNvPr>
          <p:cNvSpPr txBox="1"/>
          <p:nvPr/>
        </p:nvSpPr>
        <p:spPr>
          <a:xfrm>
            <a:off x="6779979" y="2870446"/>
            <a:ext cx="5252357" cy="861774"/>
          </a:xfrm>
          <a:prstGeom prst="rect">
            <a:avLst/>
          </a:prstGeom>
          <a:noFill/>
        </p:spPr>
        <p:txBody>
          <a:bodyPr wrap="square">
            <a:spAutoFit/>
          </a:bodyPr>
          <a:lstStyle/>
          <a:p>
            <a:pPr algn="ctr"/>
            <a:r>
              <a:rPr lang="de-AT" sz="3600" b="1" i="1" cap="all" noProof="0">
                <a:solidFill>
                  <a:srgbClr val="7F7F7F"/>
                </a:solidFill>
                <a:latin typeface="Trebuchet MS" panose="020B0603020202020204" pitchFamily="34" charset="0"/>
                <a:ea typeface="+mj-ea"/>
                <a:cs typeface="+mj-cs"/>
              </a:rPr>
              <a:t>Link zur Richtlinie</a:t>
            </a:r>
          </a:p>
          <a:p>
            <a:pPr algn="ctr"/>
            <a:endParaRPr lang="de-AT" sz="1400" noProof="0"/>
          </a:p>
        </p:txBody>
      </p:sp>
      <p:pic>
        <p:nvPicPr>
          <p:cNvPr id="12" name="Picture 2">
            <a:extLst>
              <a:ext uri="{FF2B5EF4-FFF2-40B4-BE49-F238E27FC236}">
                <a16:creationId xmlns:a16="http://schemas.microsoft.com/office/drawing/2014/main" id="{4E012D7C-1480-F0D2-5700-1C62BBCAA6C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563782" y="4311515"/>
            <a:ext cx="1127365" cy="1254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Grafik 14">
            <a:extLst>
              <a:ext uri="{FF2B5EF4-FFF2-40B4-BE49-F238E27FC236}">
                <a16:creationId xmlns:a16="http://schemas.microsoft.com/office/drawing/2014/main" id="{F6F5F33C-F41A-06EF-586D-4B9EFEE58BD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916677" y="3531323"/>
            <a:ext cx="2230738" cy="2913081"/>
          </a:xfrm>
          <a:prstGeom prst="rect">
            <a:avLst/>
          </a:prstGeom>
          <a:ln>
            <a:noFill/>
          </a:ln>
          <a:effectLst>
            <a:outerShdw blurRad="292100" dist="139700" dir="2700000" algn="tl" rotWithShape="0">
              <a:srgbClr val="333333">
                <a:alpha val="65000"/>
              </a:srgbClr>
            </a:outerShdw>
          </a:effectLst>
        </p:spPr>
      </p:pic>
      <p:sp>
        <p:nvSpPr>
          <p:cNvPr id="11" name="Textfeld 10">
            <a:extLst>
              <a:ext uri="{FF2B5EF4-FFF2-40B4-BE49-F238E27FC236}">
                <a16:creationId xmlns:a16="http://schemas.microsoft.com/office/drawing/2014/main" id="{8324E321-8BA8-9A1A-D6D8-0FFAE1ED18C1}"/>
              </a:ext>
            </a:extLst>
          </p:cNvPr>
          <p:cNvSpPr txBox="1"/>
          <p:nvPr/>
        </p:nvSpPr>
        <p:spPr>
          <a:xfrm>
            <a:off x="7311036" y="5679079"/>
            <a:ext cx="1632855" cy="370971"/>
          </a:xfrm>
          <a:prstGeom prst="rect">
            <a:avLst/>
          </a:prstGeom>
          <a:noFill/>
        </p:spPr>
        <p:txBody>
          <a:bodyPr wrap="square">
            <a:spAutoFit/>
          </a:bodyPr>
          <a:lstStyle/>
          <a:p>
            <a:pPr algn="ctr"/>
            <a:r>
              <a:rPr lang="de-AT" sz="1600">
                <a:hlinkClick r:id="rId7"/>
              </a:rPr>
              <a:t>fwlink.at/i6cz</a:t>
            </a:r>
            <a:endParaRPr lang="de-AT" sz="1600"/>
          </a:p>
        </p:txBody>
      </p:sp>
    </p:spTree>
    <p:extLst>
      <p:ext uri="{BB962C8B-B14F-4D97-AF65-F5344CB8AC3E}">
        <p14:creationId xmlns:p14="http://schemas.microsoft.com/office/powerpoint/2010/main" val="1818659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Allgemeines – Nutzungsformenmeines</a:t>
            </a:r>
          </a:p>
        </p:txBody>
      </p:sp>
      <p:sp>
        <p:nvSpPr>
          <p:cNvPr id="5" name="Inhaltsplatzhalter 4"/>
          <p:cNvSpPr>
            <a:spLocks noGrp="1"/>
          </p:cNvSpPr>
          <p:nvPr>
            <p:ph sz="quarter" idx="1"/>
          </p:nvPr>
        </p:nvSpPr>
        <p:spPr/>
        <p:txBody>
          <a:bodyPr/>
          <a:lstStyle/>
          <a:p>
            <a:r>
              <a:rPr lang="de-DE"/>
              <a:t>Beide Nutzungsformen von Sonnenenergie auf einem Gebäude </a:t>
            </a:r>
          </a:p>
        </p:txBody>
      </p:sp>
      <p:pic>
        <p:nvPicPr>
          <p:cNvPr id="6" name="Grafik 5"/>
          <p:cNvPicPr>
            <a:picLocks noChangeAspect="1"/>
          </p:cNvPicPr>
          <p:nvPr/>
        </p:nvPicPr>
        <p:blipFill>
          <a:blip r:embed="rId3"/>
          <a:stretch>
            <a:fillRect/>
          </a:stretch>
        </p:blipFill>
        <p:spPr>
          <a:xfrm>
            <a:off x="816864" y="2530508"/>
            <a:ext cx="10676185" cy="3699469"/>
          </a:xfrm>
          <a:prstGeom prst="rect">
            <a:avLst/>
          </a:prstGeom>
        </p:spPr>
      </p:pic>
      <p:sp>
        <p:nvSpPr>
          <p:cNvPr id="3" name="Textfeld 2">
            <a:extLst>
              <a:ext uri="{FF2B5EF4-FFF2-40B4-BE49-F238E27FC236}">
                <a16:creationId xmlns:a16="http://schemas.microsoft.com/office/drawing/2014/main" id="{668BE3F1-15A6-81FB-BA2D-EE98F5003BA3}"/>
              </a:ext>
            </a:extLst>
          </p:cNvPr>
          <p:cNvSpPr txBox="1"/>
          <p:nvPr/>
        </p:nvSpPr>
        <p:spPr>
          <a:xfrm>
            <a:off x="4041321" y="6398568"/>
            <a:ext cx="4109357" cy="230832"/>
          </a:xfrm>
          <a:prstGeom prst="rect">
            <a:avLst/>
          </a:prstGeom>
          <a:noFill/>
        </p:spPr>
        <p:txBody>
          <a:bodyPr wrap="square" rtlCol="0">
            <a:spAutoFit/>
          </a:bodyPr>
          <a:lstStyle/>
          <a:p>
            <a:r>
              <a:rPr lang="de-DE" sz="900" b="0" i="1" u="none" strike="noStrike" baseline="0">
                <a:solidFill>
                  <a:srgbClr val="355268"/>
                </a:solidFill>
                <a:latin typeface="Trebuchet MS" panose="020B0603020202020204" pitchFamily="34" charset="0"/>
              </a:rPr>
              <a:t>Abbildung 2: Beide Nutzungsformen von Sonnenenergie auf einem Gebäude </a:t>
            </a:r>
            <a:endParaRPr lang="de-AT" sz="900"/>
          </a:p>
        </p:txBody>
      </p:sp>
      <p:sp>
        <p:nvSpPr>
          <p:cNvPr id="7" name="Textfeld 6">
            <a:extLst>
              <a:ext uri="{FF2B5EF4-FFF2-40B4-BE49-F238E27FC236}">
                <a16:creationId xmlns:a16="http://schemas.microsoft.com/office/drawing/2014/main" id="{C1228469-9BAB-B5A9-53BB-03036421098B}"/>
              </a:ext>
            </a:extLst>
          </p:cNvPr>
          <p:cNvSpPr txBox="1"/>
          <p:nvPr/>
        </p:nvSpPr>
        <p:spPr>
          <a:xfrm rot="16200000">
            <a:off x="10601520" y="4930806"/>
            <a:ext cx="2674774" cy="215444"/>
          </a:xfrm>
          <a:prstGeom prst="rect">
            <a:avLst/>
          </a:prstGeom>
          <a:noFill/>
        </p:spPr>
        <p:txBody>
          <a:bodyPr wrap="square" rtlCol="0">
            <a:spAutoFit/>
          </a:bodyPr>
          <a:lstStyle/>
          <a:p>
            <a:r>
              <a:rPr lang="de-AT" sz="800" i="1">
                <a:solidFill>
                  <a:srgbClr val="355268"/>
                </a:solidFill>
                <a:latin typeface="Trebuchet MS" panose="020B0603020202020204" pitchFamily="34" charset="0"/>
              </a:rPr>
              <a:t>© </a:t>
            </a:r>
            <a:r>
              <a:rPr lang="de-AT" sz="800" b="0" i="1" u="none" strike="noStrike" baseline="0" err="1">
                <a:solidFill>
                  <a:srgbClr val="355268"/>
                </a:solidFill>
                <a:latin typeface="Trebuchet MS" panose="020B0603020202020204" pitchFamily="34" charset="0"/>
              </a:rPr>
              <a:t>bianol</a:t>
            </a:r>
            <a:r>
              <a:rPr lang="de-AT" sz="800" b="0" i="1" u="none" strike="noStrike" baseline="0">
                <a:solidFill>
                  <a:srgbClr val="355268"/>
                </a:solidFill>
                <a:latin typeface="Trebuchet MS" panose="020B0603020202020204" pitchFamily="34" charset="0"/>
              </a:rPr>
              <a:t> - freepik.com </a:t>
            </a:r>
            <a:endParaRPr lang="de-AT" sz="800"/>
          </a:p>
        </p:txBody>
      </p:sp>
    </p:spTree>
    <p:extLst>
      <p:ext uri="{BB962C8B-B14F-4D97-AF65-F5344CB8AC3E}">
        <p14:creationId xmlns:p14="http://schemas.microsoft.com/office/powerpoint/2010/main" val="4008201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Grundlagen von PV-Anlagen</a:t>
            </a:r>
          </a:p>
        </p:txBody>
      </p:sp>
      <p:sp>
        <p:nvSpPr>
          <p:cNvPr id="5" name="Inhaltsplatzhalter 4"/>
          <p:cNvSpPr>
            <a:spLocks noGrp="1"/>
          </p:cNvSpPr>
          <p:nvPr>
            <p:ph sz="quarter" idx="1"/>
          </p:nvPr>
        </p:nvSpPr>
        <p:spPr/>
        <p:txBody>
          <a:bodyPr/>
          <a:lstStyle/>
          <a:p>
            <a:r>
              <a:rPr lang="de-DE" sz="2800"/>
              <a:t>PV-Anlagen dienen zur Gewinnung von elektrischer Energie</a:t>
            </a:r>
          </a:p>
          <a:p>
            <a:pPr lvl="1"/>
            <a:r>
              <a:rPr lang="de-DE" sz="2400"/>
              <a:t>Umwandlung der Sonnenenergie durch Solarmodule (PV-Module) in nutzbare elektrische Energie.</a:t>
            </a:r>
          </a:p>
          <a:p>
            <a:pPr lvl="1"/>
            <a:r>
              <a:rPr lang="de-DE" sz="2400"/>
              <a:t>Die Energieumwandlung erfolgt durch Solarzellen, die in einer PV-Anlage zu sogenannten Solarmodulen (PV-Module) verbunden werden.</a:t>
            </a:r>
          </a:p>
          <a:p>
            <a:pPr lvl="1"/>
            <a:r>
              <a:rPr lang="de-AT" sz="2400"/>
              <a:t>Die erzeugte Gleichspannung (bis zu 1.500 Volt) wird mit einem Wechselrichter in Wechselspannung umgewandelt.</a:t>
            </a:r>
          </a:p>
          <a:p>
            <a:pPr lvl="1"/>
            <a:r>
              <a:rPr lang="de-AT" sz="2400"/>
              <a:t>Nutzung des erzeugten Stroms (verbrauch oder gespeichert) oder Einspeisung ins Stromnetz.</a:t>
            </a:r>
            <a:endParaRPr lang="de-DE" sz="2400"/>
          </a:p>
        </p:txBody>
      </p:sp>
    </p:spTree>
    <p:extLst>
      <p:ext uri="{BB962C8B-B14F-4D97-AF65-F5344CB8AC3E}">
        <p14:creationId xmlns:p14="http://schemas.microsoft.com/office/powerpoint/2010/main" val="2993356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Grundlagen von thermischen Solaranlagen</a:t>
            </a:r>
          </a:p>
        </p:txBody>
      </p:sp>
      <p:sp>
        <p:nvSpPr>
          <p:cNvPr id="5" name="Inhaltsplatzhalter 4"/>
          <p:cNvSpPr>
            <a:spLocks noGrp="1"/>
          </p:cNvSpPr>
          <p:nvPr>
            <p:ph sz="quarter" idx="1"/>
          </p:nvPr>
        </p:nvSpPr>
        <p:spPr>
          <a:xfrm>
            <a:off x="816864" y="1600199"/>
            <a:ext cx="10871200" cy="5001567"/>
          </a:xfrm>
        </p:spPr>
        <p:txBody>
          <a:bodyPr/>
          <a:lstStyle/>
          <a:p>
            <a:r>
              <a:rPr lang="de-DE" sz="2800"/>
              <a:t>Thermische Solaranlagen dienen zur Gewinnung von Wärmeenergie (z. B. Brauchwassererwärmung)</a:t>
            </a:r>
          </a:p>
          <a:p>
            <a:pPr lvl="1"/>
            <a:r>
              <a:rPr lang="de-DE" sz="2400"/>
              <a:t>Umwandlung der Sonnenenergie durch </a:t>
            </a:r>
            <a:r>
              <a:rPr lang="de-AT" sz="2400"/>
              <a:t>spezielle Kollektoren </a:t>
            </a:r>
            <a:r>
              <a:rPr lang="de-DE" sz="2400"/>
              <a:t>in nutzbare Wärmeenergie.</a:t>
            </a:r>
          </a:p>
          <a:p>
            <a:pPr lvl="1"/>
            <a:r>
              <a:rPr lang="de-DE" sz="2400"/>
              <a:t>Funktionsprinzip basiert auf Basis der Erwärmung einer Trägerflüssigkeit in den Kollektoren durch die Sonnenstrahlung.</a:t>
            </a:r>
          </a:p>
          <a:p>
            <a:pPr lvl="1"/>
            <a:r>
              <a:rPr lang="de-DE" sz="2400"/>
              <a:t>Transport der erwärmten Trägerflüssigkeit mittel Umwälzpumpe.</a:t>
            </a:r>
          </a:p>
          <a:p>
            <a:pPr lvl="1"/>
            <a:r>
              <a:rPr lang="de-DE" sz="2400"/>
              <a:t>Übertragung der Wärmeenergie an das Wasser im Wasserspeicher durch den Wärmetauscher. </a:t>
            </a:r>
          </a:p>
          <a:p>
            <a:pPr lvl="1"/>
            <a:r>
              <a:rPr lang="de-DE" sz="2400"/>
              <a:t>Temperaturen im Kollektor von bis zu 150 °C Fließtemperatur &amp; bis zu 350 °C Stillstands Temperatur (Je nach Bautyp ).</a:t>
            </a:r>
          </a:p>
          <a:p>
            <a:pPr lvl="1"/>
            <a:endParaRPr lang="de-DE"/>
          </a:p>
        </p:txBody>
      </p:sp>
    </p:spTree>
    <p:extLst>
      <p:ext uri="{BB962C8B-B14F-4D97-AF65-F5344CB8AC3E}">
        <p14:creationId xmlns:p14="http://schemas.microsoft.com/office/powerpoint/2010/main" val="3324292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Anwendungsbereiche und Aufbau von </a:t>
            </a:r>
            <a:br>
              <a:rPr lang="de-DE"/>
            </a:br>
            <a:r>
              <a:rPr lang="de-DE"/>
              <a:t>PV-Anlagen</a:t>
            </a:r>
          </a:p>
        </p:txBody>
      </p:sp>
      <p:sp>
        <p:nvSpPr>
          <p:cNvPr id="3" name="Inhaltsplatzhalter 2"/>
          <p:cNvSpPr>
            <a:spLocks noGrp="1"/>
          </p:cNvSpPr>
          <p:nvPr>
            <p:ph sz="quarter" idx="1"/>
          </p:nvPr>
        </p:nvSpPr>
        <p:spPr/>
        <p:txBody>
          <a:bodyPr/>
          <a:lstStyle/>
          <a:p>
            <a:pPr marL="0" indent="0">
              <a:buNone/>
            </a:pPr>
            <a:r>
              <a:rPr lang="de-DE"/>
              <a:t>Unterscheidung je nach Anwendungsbereich:</a:t>
            </a:r>
          </a:p>
          <a:p>
            <a:pPr lvl="1"/>
            <a:endParaRPr lang="de-AT" sz="2800"/>
          </a:p>
          <a:p>
            <a:pPr lvl="1"/>
            <a:r>
              <a:rPr lang="de-AT" sz="2400" err="1"/>
              <a:t>Indachanlagen</a:t>
            </a:r>
            <a:endParaRPr lang="de-DE" sz="2400"/>
          </a:p>
          <a:p>
            <a:pPr lvl="1"/>
            <a:r>
              <a:rPr lang="de-AT" sz="2400" err="1"/>
              <a:t>Aufdachanlagen</a:t>
            </a:r>
            <a:endParaRPr lang="de-DE" sz="2400"/>
          </a:p>
          <a:p>
            <a:pPr lvl="1"/>
            <a:r>
              <a:rPr lang="de-AT" sz="2400"/>
              <a:t>Fassadenanlagen</a:t>
            </a:r>
            <a:endParaRPr lang="de-DE" sz="2400"/>
          </a:p>
          <a:p>
            <a:pPr lvl="1"/>
            <a:r>
              <a:rPr lang="de-AT" sz="2400"/>
              <a:t>Freiflächenanlagen (mit und ohne Nachführung)</a:t>
            </a:r>
            <a:endParaRPr lang="de-DE" sz="2400"/>
          </a:p>
          <a:p>
            <a:pPr lvl="1"/>
            <a:r>
              <a:rPr lang="de-AT" sz="2400"/>
              <a:t>Freiflächenanlagen (mit Doppelnutzung) </a:t>
            </a:r>
          </a:p>
          <a:p>
            <a:pPr lvl="1"/>
            <a:r>
              <a:rPr lang="de-AT" sz="2400"/>
              <a:t>Balkonkraftwerk (bis 800 Watt Wechselrichter Leistung)</a:t>
            </a:r>
            <a:endParaRPr lang="de-DE" sz="2400"/>
          </a:p>
          <a:p>
            <a:pPr lvl="1"/>
            <a:r>
              <a:rPr lang="de-AT" sz="2400"/>
              <a:t>Zaunkraftwerk</a:t>
            </a:r>
            <a:endParaRPr lang="de-DE" sz="2400"/>
          </a:p>
          <a:p>
            <a:endParaRPr lang="de-DE"/>
          </a:p>
          <a:p>
            <a:endParaRPr lang="de-DE"/>
          </a:p>
        </p:txBody>
      </p:sp>
      <p:pic>
        <p:nvPicPr>
          <p:cNvPr id="4" name="Grafik 3">
            <a:extLst>
              <a:ext uri="{FF2B5EF4-FFF2-40B4-BE49-F238E27FC236}">
                <a16:creationId xmlns:a16="http://schemas.microsoft.com/office/drawing/2014/main" id="{8A421ACB-44E8-36F7-9880-4EB01243D522}"/>
              </a:ext>
            </a:extLst>
          </p:cNvPr>
          <p:cNvPicPr>
            <a:picLocks noChangeAspect="1"/>
          </p:cNvPicPr>
          <p:nvPr/>
        </p:nvPicPr>
        <p:blipFill>
          <a:blip r:embed="rId3"/>
          <a:stretch>
            <a:fillRect/>
          </a:stretch>
        </p:blipFill>
        <p:spPr>
          <a:xfrm>
            <a:off x="9143646" y="2592957"/>
            <a:ext cx="2666844" cy="3413800"/>
          </a:xfrm>
          <a:prstGeom prst="rect">
            <a:avLst/>
          </a:prstGeom>
        </p:spPr>
      </p:pic>
    </p:spTree>
    <p:extLst>
      <p:ext uri="{BB962C8B-B14F-4D97-AF65-F5344CB8AC3E}">
        <p14:creationId xmlns:p14="http://schemas.microsoft.com/office/powerpoint/2010/main" val="2019553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Anwendungsbereiche und Aufbau von </a:t>
            </a:r>
            <a:br>
              <a:rPr lang="de-DE"/>
            </a:br>
            <a:r>
              <a:rPr lang="de-DE"/>
              <a:t>PV-Anlagen</a:t>
            </a:r>
          </a:p>
        </p:txBody>
      </p:sp>
      <p:sp>
        <p:nvSpPr>
          <p:cNvPr id="3" name="Inhaltsplatzhalter 2"/>
          <p:cNvSpPr>
            <a:spLocks noGrp="1"/>
          </p:cNvSpPr>
          <p:nvPr>
            <p:ph sz="quarter" idx="1"/>
          </p:nvPr>
        </p:nvSpPr>
        <p:spPr/>
        <p:txBody>
          <a:bodyPr/>
          <a:lstStyle/>
          <a:p>
            <a:pPr marL="0" indent="0">
              <a:buNone/>
            </a:pPr>
            <a:r>
              <a:rPr lang="de-AT" b="1"/>
              <a:t>Netzeinspeisende (Netzgekoppelte) Anlagen</a:t>
            </a:r>
            <a:endParaRPr lang="de-DE" b="1"/>
          </a:p>
          <a:p>
            <a:pPr marL="318770" indent="-318770"/>
            <a:r>
              <a:rPr lang="de-DE" sz="2800">
                <a:latin typeface="Trebuchet MS"/>
              </a:rPr>
              <a:t>sind Anlagen, welche an das öffentliche Stromnetz angeschlossen sind. Die meisten PV-Anlagen sind an das öffentliche Stromnetz angeschlossen.</a:t>
            </a:r>
          </a:p>
          <a:p>
            <a:pPr marL="0" indent="0">
              <a:buNone/>
            </a:pPr>
            <a:r>
              <a:rPr lang="de-AT" b="1"/>
              <a:t>Inselanlagen</a:t>
            </a:r>
          </a:p>
          <a:p>
            <a:pPr marL="318770" indent="-318770"/>
            <a:r>
              <a:rPr lang="de-AT" sz="2800">
                <a:latin typeface="Trebuchet MS"/>
              </a:rPr>
              <a:t>sind Anlagen, die nicht mit dem öffentlichen Stromnetz verbunden sind, sondern die erzeugte Energie in Akkumulatoren speichern (z.B. Berghütten).</a:t>
            </a:r>
          </a:p>
          <a:p>
            <a:pPr marL="318770" indent="-318770"/>
            <a:r>
              <a:rPr lang="de-AT" sz="2800"/>
              <a:t>Es können auch netzeinspeisende Anlagen, durch Trennung vom Netz, im Inselbetrieb betrieben werden.</a:t>
            </a:r>
            <a:endParaRPr lang="de-DE" sz="2800"/>
          </a:p>
          <a:p>
            <a:pPr marL="0" indent="0">
              <a:buNone/>
            </a:pPr>
            <a:endParaRPr lang="de-DE"/>
          </a:p>
        </p:txBody>
      </p:sp>
    </p:spTree>
    <p:extLst>
      <p:ext uri="{BB962C8B-B14F-4D97-AF65-F5344CB8AC3E}">
        <p14:creationId xmlns:p14="http://schemas.microsoft.com/office/powerpoint/2010/main" val="58035975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sign1">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Galathea">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alathe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Powerpoint_ÖBFV_Vorlage-A-11 16zu9.potx" id="{B10DC08B-7EB8-40EB-80D5-4C6C8D36C086}" vid="{A059AD0F-1D9C-4B46-BCB8-836BF54C60B1}"/>
    </a:ext>
  </a:extLst>
</a:theme>
</file>

<file path=ppt/theme/theme2.xml><?xml version="1.0" encoding="utf-8"?>
<a:theme xmlns:a="http://schemas.openxmlformats.org/drawingml/2006/main" name="1_Design1">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Galathea">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alathe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Powerpoint_ÖBFV_Vorlage-A-11 16zu9.potx" id="{B10DC08B-7EB8-40EB-80D5-4C6C8D36C086}" vid="{A059AD0F-1D9C-4B46-BCB8-836BF54C60B1}"/>
    </a:ext>
  </a:extLst>
</a:theme>
</file>

<file path=ppt/theme/theme3.xml><?xml version="1.0" encoding="utf-8"?>
<a:theme xmlns:a="http://schemas.openxmlformats.org/drawingml/2006/main" name="2_Design1">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Galathea">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alathe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Powerpoint_ÖBFV_Vorlage-A-11 16zu9" id="{EFBE3EE0-F34C-4EA7-A054-6BA01C5068F1}" vid="{80C9D566-B2B1-4983-96A4-C32687FB4512}"/>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e55a7e1-ebd3-4363-9a09-a2822f6d5fb5">
      <Terms xmlns="http://schemas.microsoft.com/office/infopath/2007/PartnerControls"/>
    </lcf76f155ced4ddcb4097134ff3c332f>
    <TaxCatchAll xmlns="bfc0e2a3-ea68-480f-b348-20f7d0eeb4a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BE97DC744B95C4A9E94D3BDE2BE8CED" ma:contentTypeVersion="11" ma:contentTypeDescription="Ein neues Dokument erstellen." ma:contentTypeScope="" ma:versionID="04cbc21508c8e54d7b08f0d0e8426387">
  <xsd:schema xmlns:xsd="http://www.w3.org/2001/XMLSchema" xmlns:xs="http://www.w3.org/2001/XMLSchema" xmlns:p="http://schemas.microsoft.com/office/2006/metadata/properties" xmlns:ns2="4e55a7e1-ebd3-4363-9a09-a2822f6d5fb5" xmlns:ns3="bfc0e2a3-ea68-480f-b348-20f7d0eeb4a0" targetNamespace="http://schemas.microsoft.com/office/2006/metadata/properties" ma:root="true" ma:fieldsID="d900f2b8d2d70bd794d41bfff4fbeeea" ns2:_="" ns3:_="">
    <xsd:import namespace="4e55a7e1-ebd3-4363-9a09-a2822f6d5fb5"/>
    <xsd:import namespace="bfc0e2a3-ea68-480f-b348-20f7d0eeb4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55a7e1-ebd3-4363-9a09-a2822f6d5f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5f89a876-9fee-4da1-b52e-7b39d7d13b4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c0e2a3-ea68-480f-b348-20f7d0eeb4a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d4e59b8-7042-4446-849b-1315cfcf986e}" ma:internalName="TaxCatchAll" ma:showField="CatchAllData" ma:web="bfc0e2a3-ea68-480f-b348-20f7d0eeb4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9EB603-6D7F-4B44-B779-5477291959A1}">
  <ds:schemaRefs>
    <ds:schemaRef ds:uri="http://schemas.microsoft.com/sharepoint/v3/contenttype/forms"/>
  </ds:schemaRefs>
</ds:datastoreItem>
</file>

<file path=customXml/itemProps2.xml><?xml version="1.0" encoding="utf-8"?>
<ds:datastoreItem xmlns:ds="http://schemas.openxmlformats.org/officeDocument/2006/customXml" ds:itemID="{F19657F8-7354-4C66-909A-83076F4B41A5}">
  <ds:schemaRefs>
    <ds:schemaRef ds:uri="4e55a7e1-ebd3-4363-9a09-a2822f6d5fb5"/>
    <ds:schemaRef ds:uri="bfc0e2a3-ea68-480f-b348-20f7d0eeb4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8B720F2-0EDC-4E79-A28C-B2A39E930B4E}">
  <ds:schemaRefs>
    <ds:schemaRef ds:uri="4e55a7e1-ebd3-4363-9a09-a2822f6d5fb5"/>
    <ds:schemaRef ds:uri="bfc0e2a3-ea68-480f-b348-20f7d0eeb4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PV_VB-Einsatzvorbereitung-Planung_Gc</Template>
  <TotalTime>0</TotalTime>
  <Words>3065</Words>
  <Application>Microsoft Office PowerPoint</Application>
  <PresentationFormat>Breitbild</PresentationFormat>
  <Paragraphs>525</Paragraphs>
  <Slides>49</Slides>
  <Notes>31</Notes>
  <HiddenSlides>0</HiddenSlides>
  <MMClips>0</MMClips>
  <ScaleCrop>false</ScaleCrop>
  <HeadingPairs>
    <vt:vector size="6" baseType="variant">
      <vt:variant>
        <vt:lpstr>Verwendete Schriftarten</vt:lpstr>
      </vt:variant>
      <vt:variant>
        <vt:i4>9</vt:i4>
      </vt:variant>
      <vt:variant>
        <vt:lpstr>Design</vt:lpstr>
      </vt:variant>
      <vt:variant>
        <vt:i4>3</vt:i4>
      </vt:variant>
      <vt:variant>
        <vt:lpstr>Folientitel</vt:lpstr>
      </vt:variant>
      <vt:variant>
        <vt:i4>49</vt:i4>
      </vt:variant>
    </vt:vector>
  </HeadingPairs>
  <TitlesOfParts>
    <vt:vector size="61" baseType="lpstr">
      <vt:lpstr>Arial</vt:lpstr>
      <vt:lpstr>Calibri</vt:lpstr>
      <vt:lpstr>Trebuchet MS</vt:lpstr>
      <vt:lpstr>TrebuchetMS</vt:lpstr>
      <vt:lpstr>Tw Cen MT</vt:lpstr>
      <vt:lpstr>Univers 47 CondensedLight</vt:lpstr>
      <vt:lpstr>Univers 57 Condensed</vt:lpstr>
      <vt:lpstr>Wingdings</vt:lpstr>
      <vt:lpstr>Wingdings 2</vt:lpstr>
      <vt:lpstr>Design1</vt:lpstr>
      <vt:lpstr>1_Design1</vt:lpstr>
      <vt:lpstr>2_Design1</vt:lpstr>
      <vt:lpstr>ÖBFV-Info E-32  Photovoltaikanlagen und deren Speicheranlagen</vt:lpstr>
      <vt:lpstr>Allgemeines</vt:lpstr>
      <vt:lpstr>Allgemeines</vt:lpstr>
      <vt:lpstr>Allgemeines – Nutzungsformen</vt:lpstr>
      <vt:lpstr>Allgemeines – Nutzungsformenmeines</vt:lpstr>
      <vt:lpstr>Grundlagen von PV-Anlagen</vt:lpstr>
      <vt:lpstr>Grundlagen von thermischen Solaranlagen</vt:lpstr>
      <vt:lpstr>Anwendungsbereiche und Aufbau von  PV-Anlagen</vt:lpstr>
      <vt:lpstr>Anwendungsbereiche und Aufbau von  PV-Anlagen</vt:lpstr>
      <vt:lpstr>Beispiele von PV-Anlagen</vt:lpstr>
      <vt:lpstr>Beispiele von PV-Anlagen</vt:lpstr>
      <vt:lpstr>Beispiele von PV-Anlagen</vt:lpstr>
      <vt:lpstr>Beispiele von PV-Anlagen</vt:lpstr>
      <vt:lpstr>Komponenten einer PV-Anlage</vt:lpstr>
      <vt:lpstr>Komponenten einer PV-Anlage</vt:lpstr>
      <vt:lpstr>Komponenten einer PV-Anlage</vt:lpstr>
      <vt:lpstr>Komponenten einer PV-Anlage</vt:lpstr>
      <vt:lpstr>Komponenten einer PV-Anlage</vt:lpstr>
      <vt:lpstr>Komponenten einer PV-Anlage</vt:lpstr>
      <vt:lpstr>Komponenten einer PV-Anlage</vt:lpstr>
      <vt:lpstr>Komponenten einer PV-Anlage</vt:lpstr>
      <vt:lpstr>Komponenten einer PV-Anlage</vt:lpstr>
      <vt:lpstr>Komponenten einer PV-Anlage</vt:lpstr>
      <vt:lpstr>Komponenten einer PV-Anlage</vt:lpstr>
      <vt:lpstr>Komponenten einer PV-Anlage</vt:lpstr>
      <vt:lpstr>Komponenten einer PV-Anlage</vt:lpstr>
      <vt:lpstr>Komponenten einer PV-Anlage</vt:lpstr>
      <vt:lpstr>Mögliche Einsatzgründe</vt:lpstr>
      <vt:lpstr>Mögliche Einsatzgründe</vt:lpstr>
      <vt:lpstr>Mögliche Einsatzgründe</vt:lpstr>
      <vt:lpstr>Mögliche Einsatzgründe</vt:lpstr>
      <vt:lpstr>Gefahren an der Einsatzstelle</vt:lpstr>
      <vt:lpstr>Gefahren an der Einsatzstelle</vt:lpstr>
      <vt:lpstr>Allgemeine taktische Grundsätze</vt:lpstr>
      <vt:lpstr>Allgemeine taktische Grundsätze</vt:lpstr>
      <vt:lpstr>Speicheranlagen (Kapitel 9)</vt:lpstr>
      <vt:lpstr>Herausforderungen für den FW-Einsatz</vt:lpstr>
      <vt:lpstr>Abschließende Ergänzung</vt:lpstr>
      <vt:lpstr>VB / Einsatzvorbereitung / Planung</vt:lpstr>
      <vt:lpstr>VB / Einsatzvorbereitung / Planung</vt:lpstr>
      <vt:lpstr>VB / Einsatzvorbereitung / Planung</vt:lpstr>
      <vt:lpstr>VB / Einsatzvorbereitung / Planung</vt:lpstr>
      <vt:lpstr>VB / Einsatzvorbereitung / Planung</vt:lpstr>
      <vt:lpstr>VB / Einsatzvorbereitung / Planung</vt:lpstr>
      <vt:lpstr>VB / Einsatzvorbereitung / Planung</vt:lpstr>
      <vt:lpstr>VB / Einsatzvorbereitung / Planung</vt:lpstr>
      <vt:lpstr>VB / Einsatzvorbereitung / Planung</vt:lpstr>
      <vt:lpstr>4 AB-Regel für PV-Erläuterungen</vt:lpstr>
      <vt:lpstr>Kontaktdaten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E-32 PV Anlagen und deren Speicheranlagen</dc:title>
  <dc:creator>Grubhofer Christoph</dc:creator>
  <cp:lastModifiedBy>Raphael Koller</cp:lastModifiedBy>
  <cp:revision>1</cp:revision>
  <dcterms:created xsi:type="dcterms:W3CDTF">2024-05-17T12:17:26Z</dcterms:created>
  <dcterms:modified xsi:type="dcterms:W3CDTF">2025-02-28T06:24:34Z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0x0101006BE97DC744B95C4A9E94D3BDE2BE8CED</vt:lpwstr>
  </property>
  <property fmtid="{D5CDD505-2E9C-101B-9397-08002B2CF9AE}" pid="3" name="MediaServiceImageTags">
    <vt:lpwstr/>
  </property>
</Properties>
</file>