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5" r:id="rId4"/>
    <p:sldMasterId id="2147483672" r:id="rId5"/>
  </p:sldMasterIdLst>
  <p:notesMasterIdLst>
    <p:notesMasterId r:id="rId25"/>
  </p:notesMasterIdLst>
  <p:sldIdLst>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4" r:id="rId20"/>
    <p:sldId id="276" r:id="rId21"/>
    <p:sldId id="271" r:id="rId22"/>
    <p:sldId id="272" r:id="rId23"/>
    <p:sldId id="273"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8FFA7C5-4E5B-DE53-410B-33B3B8091CD9}" v="25" dt="2020-01-07T16:06:41.417"/>
    <p1510:client id="{7DB6A81C-4B67-21D6-99A3-AB3D2DB08E6F}" v="9" dt="2020-02-01T20:12:23.94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88" d="100"/>
          <a:sy n="88" d="100"/>
        </p:scale>
        <p:origin x="1291" y="72"/>
      </p:cViewPr>
      <p:guideLst/>
    </p:cSldViewPr>
  </p:slideViewPr>
  <p:notesTextViewPr>
    <p:cViewPr>
      <p:scale>
        <a:sx n="1" d="1"/>
        <a:sy n="1" d="1"/>
      </p:scale>
      <p:origin x="0" y="0"/>
    </p:cViewPr>
  </p:notesTextViewPr>
  <p:notesViewPr>
    <p:cSldViewPr snapToGrid="0">
      <p:cViewPr varScale="1">
        <p:scale>
          <a:sx n="88" d="100"/>
          <a:sy n="88" d="100"/>
        </p:scale>
        <p:origin x="3822"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ubert Springer" userId="S::hubert.springer@feuerwehr.or.at::ef2ee944-5ca6-4aa4-8d36-a66f8b20fe88" providerId="AD" clId="Web-{48FFA7C5-4E5B-DE53-410B-33B3B8091CD9}"/>
    <pc:docChg chg="modSld">
      <pc:chgData name="Hubert Springer" userId="S::hubert.springer@feuerwehr.or.at::ef2ee944-5ca6-4aa4-8d36-a66f8b20fe88" providerId="AD" clId="Web-{48FFA7C5-4E5B-DE53-410B-33B3B8091CD9}" dt="2020-01-07T16:06:41.417" v="24" actId="20577"/>
      <pc:docMkLst>
        <pc:docMk/>
      </pc:docMkLst>
      <pc:sldChg chg="addSp delSp modSp">
        <pc:chgData name="Hubert Springer" userId="S::hubert.springer@feuerwehr.or.at::ef2ee944-5ca6-4aa4-8d36-a66f8b20fe88" providerId="AD" clId="Web-{48FFA7C5-4E5B-DE53-410B-33B3B8091CD9}" dt="2020-01-07T16:04:32.699" v="10" actId="14100"/>
        <pc:sldMkLst>
          <pc:docMk/>
          <pc:sldMk cId="1430248366" sldId="260"/>
        </pc:sldMkLst>
        <pc:picChg chg="add mod">
          <ac:chgData name="Hubert Springer" userId="S::hubert.springer@feuerwehr.or.at::ef2ee944-5ca6-4aa4-8d36-a66f8b20fe88" providerId="AD" clId="Web-{48FFA7C5-4E5B-DE53-410B-33B3B8091CD9}" dt="2020-01-07T16:04:32.699" v="10" actId="14100"/>
          <ac:picMkLst>
            <pc:docMk/>
            <pc:sldMk cId="1430248366" sldId="260"/>
            <ac:picMk id="4" creationId="{51424909-CDAE-488F-A6C6-350BBACBDE13}"/>
          </ac:picMkLst>
        </pc:picChg>
        <pc:picChg chg="del">
          <ac:chgData name="Hubert Springer" userId="S::hubert.springer@feuerwehr.or.at::ef2ee944-5ca6-4aa4-8d36-a66f8b20fe88" providerId="AD" clId="Web-{48FFA7C5-4E5B-DE53-410B-33B3B8091CD9}" dt="2020-01-07T16:04:06.464" v="6"/>
          <ac:picMkLst>
            <pc:docMk/>
            <pc:sldMk cId="1430248366" sldId="260"/>
            <ac:picMk id="5" creationId="{00000000-0000-0000-0000-000000000000}"/>
          </ac:picMkLst>
        </pc:picChg>
      </pc:sldChg>
      <pc:sldChg chg="addSp delSp modSp">
        <pc:chgData name="Hubert Springer" userId="S::hubert.springer@feuerwehr.or.at::ef2ee944-5ca6-4aa4-8d36-a66f8b20fe88" providerId="AD" clId="Web-{48FFA7C5-4E5B-DE53-410B-33B3B8091CD9}" dt="2020-01-07T16:03:55.136" v="5" actId="14100"/>
        <pc:sldMkLst>
          <pc:docMk/>
          <pc:sldMk cId="170127791" sldId="263"/>
        </pc:sldMkLst>
        <pc:picChg chg="del">
          <ac:chgData name="Hubert Springer" userId="S::hubert.springer@feuerwehr.or.at::ef2ee944-5ca6-4aa4-8d36-a66f8b20fe88" providerId="AD" clId="Web-{48FFA7C5-4E5B-DE53-410B-33B3B8091CD9}" dt="2020-01-07T15:57:30.373" v="0"/>
          <ac:picMkLst>
            <pc:docMk/>
            <pc:sldMk cId="170127791" sldId="263"/>
            <ac:picMk id="4" creationId="{00000000-0000-0000-0000-000000000000}"/>
          </ac:picMkLst>
        </pc:picChg>
        <pc:picChg chg="add mod">
          <ac:chgData name="Hubert Springer" userId="S::hubert.springer@feuerwehr.or.at::ef2ee944-5ca6-4aa4-8d36-a66f8b20fe88" providerId="AD" clId="Web-{48FFA7C5-4E5B-DE53-410B-33B3B8091CD9}" dt="2020-01-07T16:03:55.136" v="5" actId="14100"/>
          <ac:picMkLst>
            <pc:docMk/>
            <pc:sldMk cId="170127791" sldId="263"/>
            <ac:picMk id="5" creationId="{A1280C55-8159-42C7-8ABC-5E2AF507E728}"/>
          </ac:picMkLst>
        </pc:picChg>
      </pc:sldChg>
      <pc:sldChg chg="addSp delSp modSp">
        <pc:chgData name="Hubert Springer" userId="S::hubert.springer@feuerwehr.or.at::ef2ee944-5ca6-4aa4-8d36-a66f8b20fe88" providerId="AD" clId="Web-{48FFA7C5-4E5B-DE53-410B-33B3B8091CD9}" dt="2020-01-07T16:05:46.011" v="16"/>
        <pc:sldMkLst>
          <pc:docMk/>
          <pc:sldMk cId="4272191223" sldId="265"/>
        </pc:sldMkLst>
        <pc:picChg chg="add del mod">
          <ac:chgData name="Hubert Springer" userId="S::hubert.springer@feuerwehr.or.at::ef2ee944-5ca6-4aa4-8d36-a66f8b20fe88" providerId="AD" clId="Web-{48FFA7C5-4E5B-DE53-410B-33B3B8091CD9}" dt="2020-01-07T16:05:46.011" v="16"/>
          <ac:picMkLst>
            <pc:docMk/>
            <pc:sldMk cId="4272191223" sldId="265"/>
            <ac:picMk id="3" creationId="{29C349DB-CD64-4BAC-B077-D7BD8004168F}"/>
          </ac:picMkLst>
        </pc:picChg>
      </pc:sldChg>
      <pc:sldChg chg="addSp delSp">
        <pc:chgData name="Hubert Springer" userId="S::hubert.springer@feuerwehr.or.at::ef2ee944-5ca6-4aa4-8d36-a66f8b20fe88" providerId="AD" clId="Web-{48FFA7C5-4E5B-DE53-410B-33B3B8091CD9}" dt="2020-01-07T16:05:49.214" v="17"/>
        <pc:sldMkLst>
          <pc:docMk/>
          <pc:sldMk cId="2744021906" sldId="266"/>
        </pc:sldMkLst>
        <pc:picChg chg="del">
          <ac:chgData name="Hubert Springer" userId="S::hubert.springer@feuerwehr.or.at::ef2ee944-5ca6-4aa4-8d36-a66f8b20fe88" providerId="AD" clId="Web-{48FFA7C5-4E5B-DE53-410B-33B3B8091CD9}" dt="2020-01-07T16:05:35.995" v="15"/>
          <ac:picMkLst>
            <pc:docMk/>
            <pc:sldMk cId="2744021906" sldId="266"/>
            <ac:picMk id="4" creationId="{00000000-0000-0000-0000-000000000000}"/>
          </ac:picMkLst>
        </pc:picChg>
        <pc:picChg chg="add">
          <ac:chgData name="Hubert Springer" userId="S::hubert.springer@feuerwehr.or.at::ef2ee944-5ca6-4aa4-8d36-a66f8b20fe88" providerId="AD" clId="Web-{48FFA7C5-4E5B-DE53-410B-33B3B8091CD9}" dt="2020-01-07T16:05:49.214" v="17"/>
          <ac:picMkLst>
            <pc:docMk/>
            <pc:sldMk cId="2744021906" sldId="266"/>
            <ac:picMk id="5" creationId="{17696CFF-C58E-4D78-A540-53A1DCEC5CCF}"/>
          </ac:picMkLst>
        </pc:picChg>
      </pc:sldChg>
      <pc:sldChg chg="addSp delSp modSp">
        <pc:chgData name="Hubert Springer" userId="S::hubert.springer@feuerwehr.or.at::ef2ee944-5ca6-4aa4-8d36-a66f8b20fe88" providerId="AD" clId="Web-{48FFA7C5-4E5B-DE53-410B-33B3B8091CD9}" dt="2020-01-07T16:06:41.417" v="24" actId="20577"/>
        <pc:sldMkLst>
          <pc:docMk/>
          <pc:sldMk cId="2661687600" sldId="269"/>
        </pc:sldMkLst>
        <pc:spChg chg="mod">
          <ac:chgData name="Hubert Springer" userId="S::hubert.springer@feuerwehr.or.at::ef2ee944-5ca6-4aa4-8d36-a66f8b20fe88" providerId="AD" clId="Web-{48FFA7C5-4E5B-DE53-410B-33B3B8091CD9}" dt="2020-01-07T16:06:41.417" v="24" actId="20577"/>
          <ac:spMkLst>
            <pc:docMk/>
            <pc:sldMk cId="2661687600" sldId="269"/>
            <ac:spMk id="2" creationId="{00000000-0000-0000-0000-000000000000}"/>
          </ac:spMkLst>
        </pc:spChg>
        <pc:picChg chg="del">
          <ac:chgData name="Hubert Springer" userId="S::hubert.springer@feuerwehr.or.at::ef2ee944-5ca6-4aa4-8d36-a66f8b20fe88" providerId="AD" clId="Web-{48FFA7C5-4E5B-DE53-410B-33B3B8091CD9}" dt="2020-01-07T16:06:00.698" v="18"/>
          <ac:picMkLst>
            <pc:docMk/>
            <pc:sldMk cId="2661687600" sldId="269"/>
            <ac:picMk id="4" creationId="{00000000-0000-0000-0000-000000000000}"/>
          </ac:picMkLst>
        </pc:picChg>
        <pc:picChg chg="add mod">
          <ac:chgData name="Hubert Springer" userId="S::hubert.springer@feuerwehr.or.at::ef2ee944-5ca6-4aa4-8d36-a66f8b20fe88" providerId="AD" clId="Web-{48FFA7C5-4E5B-DE53-410B-33B3B8091CD9}" dt="2020-01-07T16:06:30.839" v="23" actId="1076"/>
          <ac:picMkLst>
            <pc:docMk/>
            <pc:sldMk cId="2661687600" sldId="269"/>
            <ac:picMk id="5" creationId="{177F7F8A-150D-49C5-B5D3-45039BDD1C40}"/>
          </ac:picMkLst>
        </pc:picChg>
      </pc:sldChg>
    </pc:docChg>
  </pc:docChgLst>
  <pc:docChgLst>
    <pc:chgData name="Hubert Springer" userId="S::hubert.springer@feuerwehr.or.at::ef2ee944-5ca6-4aa4-8d36-a66f8b20fe88" providerId="AD" clId="Web-{7DB6A81C-4B67-21D6-99A3-AB3D2DB08E6F}"/>
    <pc:docChg chg="addSld delSld modSld addMainMaster modMainMaster">
      <pc:chgData name="Hubert Springer" userId="S::hubert.springer@feuerwehr.or.at::ef2ee944-5ca6-4aa4-8d36-a66f8b20fe88" providerId="AD" clId="Web-{7DB6A81C-4B67-21D6-99A3-AB3D2DB08E6F}" dt="2020-02-01T20:12:23.940" v="7"/>
      <pc:docMkLst>
        <pc:docMk/>
      </pc:docMkLst>
      <pc:sldChg chg="modSp">
        <pc:chgData name="Hubert Springer" userId="S::hubert.springer@feuerwehr.or.at::ef2ee944-5ca6-4aa4-8d36-a66f8b20fe88" providerId="AD" clId="Web-{7DB6A81C-4B67-21D6-99A3-AB3D2DB08E6F}" dt="2020-02-01T20:11:03.548" v="4" actId="20577"/>
        <pc:sldMkLst>
          <pc:docMk/>
          <pc:sldMk cId="170127791" sldId="263"/>
        </pc:sldMkLst>
        <pc:spChg chg="mod">
          <ac:chgData name="Hubert Springer" userId="S::hubert.springer@feuerwehr.or.at::ef2ee944-5ca6-4aa4-8d36-a66f8b20fe88" providerId="AD" clId="Web-{7DB6A81C-4B67-21D6-99A3-AB3D2DB08E6F}" dt="2020-02-01T20:11:03.548" v="4" actId="20577"/>
          <ac:spMkLst>
            <pc:docMk/>
            <pc:sldMk cId="170127791" sldId="263"/>
            <ac:spMk id="3" creationId="{00000000-0000-0000-0000-000000000000}"/>
          </ac:spMkLst>
        </pc:spChg>
      </pc:sldChg>
      <pc:sldChg chg="delSp del">
        <pc:chgData name="Hubert Springer" userId="S::hubert.springer@feuerwehr.or.at::ef2ee944-5ca6-4aa4-8d36-a66f8b20fe88" providerId="AD" clId="Web-{7DB6A81C-4B67-21D6-99A3-AB3D2DB08E6F}" dt="2020-02-01T20:12:23.940" v="7"/>
        <pc:sldMkLst>
          <pc:docMk/>
          <pc:sldMk cId="1385357367" sldId="275"/>
        </pc:sldMkLst>
        <pc:picChg chg="del">
          <ac:chgData name="Hubert Springer" userId="S::hubert.springer@feuerwehr.or.at::ef2ee944-5ca6-4aa4-8d36-a66f8b20fe88" providerId="AD" clId="Web-{7DB6A81C-4B67-21D6-99A3-AB3D2DB08E6F}" dt="2020-02-01T20:11:35.361" v="5"/>
          <ac:picMkLst>
            <pc:docMk/>
            <pc:sldMk cId="1385357367" sldId="275"/>
            <ac:picMk id="4" creationId="{010E5C0A-11C9-488E-85F9-BFC70BBEAD5C}"/>
          </ac:picMkLst>
        </pc:picChg>
      </pc:sldChg>
      <pc:sldChg chg="add">
        <pc:chgData name="Hubert Springer" userId="S::hubert.springer@feuerwehr.or.at::ef2ee944-5ca6-4aa4-8d36-a66f8b20fe88" providerId="AD" clId="Web-{7DB6A81C-4B67-21D6-99A3-AB3D2DB08E6F}" dt="2020-02-01T20:12:21.112" v="6"/>
        <pc:sldMkLst>
          <pc:docMk/>
          <pc:sldMk cId="1360834772" sldId="276"/>
        </pc:sldMkLst>
      </pc:sldChg>
      <pc:sldMasterChg chg="add addSldLayout">
        <pc:chgData name="Hubert Springer" userId="S::hubert.springer@feuerwehr.or.at::ef2ee944-5ca6-4aa4-8d36-a66f8b20fe88" providerId="AD" clId="Web-{7DB6A81C-4B67-21D6-99A3-AB3D2DB08E6F}" dt="2020-02-01T20:12:21.112" v="6"/>
        <pc:sldMasterMkLst>
          <pc:docMk/>
          <pc:sldMasterMk cId="4269843782" sldId="2147483672"/>
        </pc:sldMasterMkLst>
        <pc:sldLayoutChg chg="add">
          <pc:chgData name="Hubert Springer" userId="S::hubert.springer@feuerwehr.or.at::ef2ee944-5ca6-4aa4-8d36-a66f8b20fe88" providerId="AD" clId="Web-{7DB6A81C-4B67-21D6-99A3-AB3D2DB08E6F}" dt="2020-02-01T20:12:21.112" v="6"/>
          <pc:sldLayoutMkLst>
            <pc:docMk/>
            <pc:sldMasterMk cId="4269843782" sldId="2147483672"/>
            <pc:sldLayoutMk cId="725361830" sldId="2147483673"/>
          </pc:sldLayoutMkLst>
        </pc:sldLayoutChg>
        <pc:sldLayoutChg chg="add">
          <pc:chgData name="Hubert Springer" userId="S::hubert.springer@feuerwehr.or.at::ef2ee944-5ca6-4aa4-8d36-a66f8b20fe88" providerId="AD" clId="Web-{7DB6A81C-4B67-21D6-99A3-AB3D2DB08E6F}" dt="2020-02-01T20:12:21.112" v="6"/>
          <pc:sldLayoutMkLst>
            <pc:docMk/>
            <pc:sldMasterMk cId="4269843782" sldId="2147483672"/>
            <pc:sldLayoutMk cId="898158217" sldId="2147483674"/>
          </pc:sldLayoutMkLst>
        </pc:sldLayoutChg>
        <pc:sldLayoutChg chg="add">
          <pc:chgData name="Hubert Springer" userId="S::hubert.springer@feuerwehr.or.at::ef2ee944-5ca6-4aa4-8d36-a66f8b20fe88" providerId="AD" clId="Web-{7DB6A81C-4B67-21D6-99A3-AB3D2DB08E6F}" dt="2020-02-01T20:12:21.112" v="6"/>
          <pc:sldLayoutMkLst>
            <pc:docMk/>
            <pc:sldMasterMk cId="4269843782" sldId="2147483672"/>
            <pc:sldLayoutMk cId="1762294114" sldId="2147483675"/>
          </pc:sldLayoutMkLst>
        </pc:sldLayoutChg>
        <pc:sldLayoutChg chg="add">
          <pc:chgData name="Hubert Springer" userId="S::hubert.springer@feuerwehr.or.at::ef2ee944-5ca6-4aa4-8d36-a66f8b20fe88" providerId="AD" clId="Web-{7DB6A81C-4B67-21D6-99A3-AB3D2DB08E6F}" dt="2020-02-01T20:12:21.112" v="6"/>
          <pc:sldLayoutMkLst>
            <pc:docMk/>
            <pc:sldMasterMk cId="4269843782" sldId="2147483672"/>
            <pc:sldLayoutMk cId="2937552349" sldId="2147483676"/>
          </pc:sldLayoutMkLst>
        </pc:sldLayoutChg>
        <pc:sldLayoutChg chg="add">
          <pc:chgData name="Hubert Springer" userId="S::hubert.springer@feuerwehr.or.at::ef2ee944-5ca6-4aa4-8d36-a66f8b20fe88" providerId="AD" clId="Web-{7DB6A81C-4B67-21D6-99A3-AB3D2DB08E6F}" dt="2020-02-01T20:12:21.112" v="6"/>
          <pc:sldLayoutMkLst>
            <pc:docMk/>
            <pc:sldMasterMk cId="4269843782" sldId="2147483672"/>
            <pc:sldLayoutMk cId="1986093359" sldId="2147483677"/>
          </pc:sldLayoutMkLst>
        </pc:sldLayoutChg>
        <pc:sldLayoutChg chg="add">
          <pc:chgData name="Hubert Springer" userId="S::hubert.springer@feuerwehr.or.at::ef2ee944-5ca6-4aa4-8d36-a66f8b20fe88" providerId="AD" clId="Web-{7DB6A81C-4B67-21D6-99A3-AB3D2DB08E6F}" dt="2020-02-01T20:12:21.112" v="6"/>
          <pc:sldLayoutMkLst>
            <pc:docMk/>
            <pc:sldMasterMk cId="4269843782" sldId="2147483672"/>
            <pc:sldLayoutMk cId="3256541448" sldId="2147483678"/>
          </pc:sldLayoutMkLst>
        </pc:sldLayoutChg>
        <pc:sldLayoutChg chg="add">
          <pc:chgData name="Hubert Springer" userId="S::hubert.springer@feuerwehr.or.at::ef2ee944-5ca6-4aa4-8d36-a66f8b20fe88" providerId="AD" clId="Web-{7DB6A81C-4B67-21D6-99A3-AB3D2DB08E6F}" dt="2020-02-01T20:12:21.112" v="6"/>
          <pc:sldLayoutMkLst>
            <pc:docMk/>
            <pc:sldMasterMk cId="4269843782" sldId="2147483672"/>
            <pc:sldLayoutMk cId="1203310113" sldId="2147483679"/>
          </pc:sldLayoutMkLst>
        </pc:sldLayoutChg>
        <pc:sldLayoutChg chg="add">
          <pc:chgData name="Hubert Springer" userId="S::hubert.springer@feuerwehr.or.at::ef2ee944-5ca6-4aa4-8d36-a66f8b20fe88" providerId="AD" clId="Web-{7DB6A81C-4B67-21D6-99A3-AB3D2DB08E6F}" dt="2020-02-01T20:12:21.112" v="6"/>
          <pc:sldLayoutMkLst>
            <pc:docMk/>
            <pc:sldMasterMk cId="4269843782" sldId="2147483672"/>
            <pc:sldLayoutMk cId="3933347138" sldId="2147483680"/>
          </pc:sldLayoutMkLst>
        </pc:sldLayoutChg>
        <pc:sldLayoutChg chg="add">
          <pc:chgData name="Hubert Springer" userId="S::hubert.springer@feuerwehr.or.at::ef2ee944-5ca6-4aa4-8d36-a66f8b20fe88" providerId="AD" clId="Web-{7DB6A81C-4B67-21D6-99A3-AB3D2DB08E6F}" dt="2020-02-01T20:12:21.112" v="6"/>
          <pc:sldLayoutMkLst>
            <pc:docMk/>
            <pc:sldMasterMk cId="4269843782" sldId="2147483672"/>
            <pc:sldLayoutMk cId="279246349" sldId="2147483681"/>
          </pc:sldLayoutMkLst>
        </pc:sldLayoutChg>
        <pc:sldLayoutChg chg="add">
          <pc:chgData name="Hubert Springer" userId="S::hubert.springer@feuerwehr.or.at::ef2ee944-5ca6-4aa4-8d36-a66f8b20fe88" providerId="AD" clId="Web-{7DB6A81C-4B67-21D6-99A3-AB3D2DB08E6F}" dt="2020-02-01T20:12:21.112" v="6"/>
          <pc:sldLayoutMkLst>
            <pc:docMk/>
            <pc:sldMasterMk cId="4269843782" sldId="2147483672"/>
            <pc:sldLayoutMk cId="2242274875" sldId="2147483682"/>
          </pc:sldLayoutMkLst>
        </pc:sldLayoutChg>
        <pc:sldLayoutChg chg="add">
          <pc:chgData name="Hubert Springer" userId="S::hubert.springer@feuerwehr.or.at::ef2ee944-5ca6-4aa4-8d36-a66f8b20fe88" providerId="AD" clId="Web-{7DB6A81C-4B67-21D6-99A3-AB3D2DB08E6F}" dt="2020-02-01T20:12:21.112" v="6"/>
          <pc:sldLayoutMkLst>
            <pc:docMk/>
            <pc:sldMasterMk cId="4269843782" sldId="2147483672"/>
            <pc:sldLayoutMk cId="699735774" sldId="2147483683"/>
          </pc:sldLayoutMkLst>
        </pc:sldLayoutChg>
        <pc:sldLayoutChg chg="add">
          <pc:chgData name="Hubert Springer" userId="S::hubert.springer@feuerwehr.or.at::ef2ee944-5ca6-4aa4-8d36-a66f8b20fe88" providerId="AD" clId="Web-{7DB6A81C-4B67-21D6-99A3-AB3D2DB08E6F}" dt="2020-02-01T20:12:21.112" v="6"/>
          <pc:sldLayoutMkLst>
            <pc:docMk/>
            <pc:sldMasterMk cId="4269843782" sldId="2147483672"/>
            <pc:sldLayoutMk cId="2775450320" sldId="2147483684"/>
          </pc:sldLayoutMkLst>
        </pc:sldLayoutChg>
      </pc:sldMasterChg>
      <pc:sldMasterChg chg="replId modSldLayout">
        <pc:chgData name="Hubert Springer" userId="S::hubert.springer@feuerwehr.or.at::ef2ee944-5ca6-4aa4-8d36-a66f8b20fe88" providerId="AD" clId="Web-{7DB6A81C-4B67-21D6-99A3-AB3D2DB08E6F}" dt="2020-02-01T20:12:21.112" v="6"/>
        <pc:sldMasterMkLst>
          <pc:docMk/>
          <pc:sldMasterMk cId="217615941" sldId="2147483685"/>
        </pc:sldMasterMkLst>
        <pc:sldLayoutChg chg="replId">
          <pc:chgData name="Hubert Springer" userId="S::hubert.springer@feuerwehr.or.at::ef2ee944-5ca6-4aa4-8d36-a66f8b20fe88" providerId="AD" clId="Web-{7DB6A81C-4B67-21D6-99A3-AB3D2DB08E6F}" dt="2020-02-01T20:12:21.112" v="6"/>
          <pc:sldLayoutMkLst>
            <pc:docMk/>
            <pc:sldMasterMk cId="217615941" sldId="2147483685"/>
            <pc:sldLayoutMk cId="1215377655" sldId="2147483686"/>
          </pc:sldLayoutMkLst>
        </pc:sldLayoutChg>
        <pc:sldLayoutChg chg="replId">
          <pc:chgData name="Hubert Springer" userId="S::hubert.springer@feuerwehr.or.at::ef2ee944-5ca6-4aa4-8d36-a66f8b20fe88" providerId="AD" clId="Web-{7DB6A81C-4B67-21D6-99A3-AB3D2DB08E6F}" dt="2020-02-01T20:12:21.112" v="6"/>
          <pc:sldLayoutMkLst>
            <pc:docMk/>
            <pc:sldMasterMk cId="217615941" sldId="2147483685"/>
            <pc:sldLayoutMk cId="1677149748" sldId="2147483687"/>
          </pc:sldLayoutMkLst>
        </pc:sldLayoutChg>
        <pc:sldLayoutChg chg="replId">
          <pc:chgData name="Hubert Springer" userId="S::hubert.springer@feuerwehr.or.at::ef2ee944-5ca6-4aa4-8d36-a66f8b20fe88" providerId="AD" clId="Web-{7DB6A81C-4B67-21D6-99A3-AB3D2DB08E6F}" dt="2020-02-01T20:12:21.112" v="6"/>
          <pc:sldLayoutMkLst>
            <pc:docMk/>
            <pc:sldMasterMk cId="217615941" sldId="2147483685"/>
            <pc:sldLayoutMk cId="3722573634" sldId="2147483688"/>
          </pc:sldLayoutMkLst>
        </pc:sldLayoutChg>
        <pc:sldLayoutChg chg="replId">
          <pc:chgData name="Hubert Springer" userId="S::hubert.springer@feuerwehr.or.at::ef2ee944-5ca6-4aa4-8d36-a66f8b20fe88" providerId="AD" clId="Web-{7DB6A81C-4B67-21D6-99A3-AB3D2DB08E6F}" dt="2020-02-01T20:12:21.112" v="6"/>
          <pc:sldLayoutMkLst>
            <pc:docMk/>
            <pc:sldMasterMk cId="217615941" sldId="2147483685"/>
            <pc:sldLayoutMk cId="3305658437" sldId="2147483689"/>
          </pc:sldLayoutMkLst>
        </pc:sldLayoutChg>
        <pc:sldLayoutChg chg="replId">
          <pc:chgData name="Hubert Springer" userId="S::hubert.springer@feuerwehr.or.at::ef2ee944-5ca6-4aa4-8d36-a66f8b20fe88" providerId="AD" clId="Web-{7DB6A81C-4B67-21D6-99A3-AB3D2DB08E6F}" dt="2020-02-01T20:12:21.112" v="6"/>
          <pc:sldLayoutMkLst>
            <pc:docMk/>
            <pc:sldMasterMk cId="217615941" sldId="2147483685"/>
            <pc:sldLayoutMk cId="3984838718" sldId="2147483690"/>
          </pc:sldLayoutMkLst>
        </pc:sldLayoutChg>
        <pc:sldLayoutChg chg="replId">
          <pc:chgData name="Hubert Springer" userId="S::hubert.springer@feuerwehr.or.at::ef2ee944-5ca6-4aa4-8d36-a66f8b20fe88" providerId="AD" clId="Web-{7DB6A81C-4B67-21D6-99A3-AB3D2DB08E6F}" dt="2020-02-01T20:12:21.112" v="6"/>
          <pc:sldLayoutMkLst>
            <pc:docMk/>
            <pc:sldMasterMk cId="217615941" sldId="2147483685"/>
            <pc:sldLayoutMk cId="3727995318" sldId="2147483691"/>
          </pc:sldLayoutMkLst>
        </pc:sldLayoutChg>
        <pc:sldLayoutChg chg="replId">
          <pc:chgData name="Hubert Springer" userId="S::hubert.springer@feuerwehr.or.at::ef2ee944-5ca6-4aa4-8d36-a66f8b20fe88" providerId="AD" clId="Web-{7DB6A81C-4B67-21D6-99A3-AB3D2DB08E6F}" dt="2020-02-01T20:12:21.112" v="6"/>
          <pc:sldLayoutMkLst>
            <pc:docMk/>
            <pc:sldMasterMk cId="217615941" sldId="2147483685"/>
            <pc:sldLayoutMk cId="169675202" sldId="2147483692"/>
          </pc:sldLayoutMkLst>
        </pc:sldLayoutChg>
        <pc:sldLayoutChg chg="replId">
          <pc:chgData name="Hubert Springer" userId="S::hubert.springer@feuerwehr.or.at::ef2ee944-5ca6-4aa4-8d36-a66f8b20fe88" providerId="AD" clId="Web-{7DB6A81C-4B67-21D6-99A3-AB3D2DB08E6F}" dt="2020-02-01T20:12:21.112" v="6"/>
          <pc:sldLayoutMkLst>
            <pc:docMk/>
            <pc:sldMasterMk cId="217615941" sldId="2147483685"/>
            <pc:sldLayoutMk cId="3713587083" sldId="2147483693"/>
          </pc:sldLayoutMkLst>
        </pc:sldLayoutChg>
        <pc:sldLayoutChg chg="replId">
          <pc:chgData name="Hubert Springer" userId="S::hubert.springer@feuerwehr.or.at::ef2ee944-5ca6-4aa4-8d36-a66f8b20fe88" providerId="AD" clId="Web-{7DB6A81C-4B67-21D6-99A3-AB3D2DB08E6F}" dt="2020-02-01T20:12:21.112" v="6"/>
          <pc:sldLayoutMkLst>
            <pc:docMk/>
            <pc:sldMasterMk cId="217615941" sldId="2147483685"/>
            <pc:sldLayoutMk cId="1891874812" sldId="2147483694"/>
          </pc:sldLayoutMkLst>
        </pc:sldLayoutChg>
        <pc:sldLayoutChg chg="replId">
          <pc:chgData name="Hubert Springer" userId="S::hubert.springer@feuerwehr.or.at::ef2ee944-5ca6-4aa4-8d36-a66f8b20fe88" providerId="AD" clId="Web-{7DB6A81C-4B67-21D6-99A3-AB3D2DB08E6F}" dt="2020-02-01T20:12:21.112" v="6"/>
          <pc:sldLayoutMkLst>
            <pc:docMk/>
            <pc:sldMasterMk cId="217615941" sldId="2147483685"/>
            <pc:sldLayoutMk cId="2370905583" sldId="2147483695"/>
          </pc:sldLayoutMkLst>
        </pc:sldLayoutChg>
        <pc:sldLayoutChg chg="replId">
          <pc:chgData name="Hubert Springer" userId="S::hubert.springer@feuerwehr.or.at::ef2ee944-5ca6-4aa4-8d36-a66f8b20fe88" providerId="AD" clId="Web-{7DB6A81C-4B67-21D6-99A3-AB3D2DB08E6F}" dt="2020-02-01T20:12:21.112" v="6"/>
          <pc:sldLayoutMkLst>
            <pc:docMk/>
            <pc:sldMasterMk cId="217615941" sldId="2147483685"/>
            <pc:sldLayoutMk cId="3118809692" sldId="2147483696"/>
          </pc:sldLayoutMkLst>
        </pc:sldLayoutChg>
        <pc:sldLayoutChg chg="replId">
          <pc:chgData name="Hubert Springer" userId="S::hubert.springer@feuerwehr.or.at::ef2ee944-5ca6-4aa4-8d36-a66f8b20fe88" providerId="AD" clId="Web-{7DB6A81C-4B67-21D6-99A3-AB3D2DB08E6F}" dt="2020-02-01T20:12:21.112" v="6"/>
          <pc:sldLayoutMkLst>
            <pc:docMk/>
            <pc:sldMasterMk cId="217615941" sldId="2147483685"/>
            <pc:sldLayoutMk cId="414113800" sldId="2147483697"/>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3C9306-A008-4839-B55E-F78B65BB8FCD}" type="datetimeFigureOut">
              <a:rPr lang="en-US" smtClean="0"/>
              <a:t>2/1/2020</a:t>
            </a:fld>
            <a:endParaRPr lang="en-US"/>
          </a:p>
        </p:txBody>
      </p:sp>
      <p:sp>
        <p:nvSpPr>
          <p:cNvPr id="4" name="Folienbildplatzhalter 3"/>
          <p:cNvSpPr>
            <a:spLocks noGrp="1" noRot="1" noChangeAspect="1"/>
          </p:cNvSpPr>
          <p:nvPr>
            <p:ph type="sldImg" idx="2"/>
          </p:nvPr>
        </p:nvSpPr>
        <p:spPr>
          <a:xfrm>
            <a:off x="1371600" y="630237"/>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izenplatzhalter 4"/>
          <p:cNvSpPr>
            <a:spLocks noGrp="1"/>
          </p:cNvSpPr>
          <p:nvPr>
            <p:ph type="body" sz="quarter" idx="3"/>
          </p:nvPr>
        </p:nvSpPr>
        <p:spPr>
          <a:xfrm>
            <a:off x="685800" y="3887786"/>
            <a:ext cx="5486400" cy="4113214"/>
          </a:xfrm>
          <a:prstGeom prst="rect">
            <a:avLst/>
          </a:prstGeom>
        </p:spPr>
        <p:txBody>
          <a:bodyPr vert="horz" lIns="91440" tIns="45720" rIns="91440" bIns="45720" rtlCol="0"/>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D8D575E-A4A3-4DDD-8115-4F6D488AD485}" type="slidenum">
              <a:rPr lang="en-US" smtClean="0"/>
              <a:t>‹Nr.›</a:t>
            </a:fld>
            <a:endParaRPr lang="en-US"/>
          </a:p>
        </p:txBody>
      </p:sp>
    </p:spTree>
    <p:extLst>
      <p:ext uri="{BB962C8B-B14F-4D97-AF65-F5344CB8AC3E}">
        <p14:creationId xmlns:p14="http://schemas.microsoft.com/office/powerpoint/2010/main" val="1474644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371600" y="630238"/>
            <a:ext cx="4114800" cy="3086100"/>
          </a:xfrm>
        </p:spPr>
      </p:sp>
      <p:sp>
        <p:nvSpPr>
          <p:cNvPr id="3" name="Notizenplatzhalter 2"/>
          <p:cNvSpPr>
            <a:spLocks noGrp="1"/>
          </p:cNvSpPr>
          <p:nvPr>
            <p:ph type="body" idx="1"/>
          </p:nvPr>
        </p:nvSpPr>
        <p:spPr/>
        <p:txBody>
          <a:bodyPr/>
          <a:lstStyle/>
          <a:p>
            <a:r>
              <a:rPr lang="de-DE" dirty="0"/>
              <a:t>Kurzer</a:t>
            </a:r>
            <a:r>
              <a:rPr lang="de-DE" baseline="0" dirty="0"/>
              <a:t> Einstieg in das Thema machen:</a:t>
            </a:r>
          </a:p>
          <a:p>
            <a:endParaRPr lang="de-DE" baseline="0" dirty="0"/>
          </a:p>
          <a:p>
            <a:r>
              <a:rPr lang="de-DE" baseline="0" dirty="0"/>
              <a:t>Beispiele: Gerade mit der aktuellen Schadstoffdebatte zu Dieselfahrzeugen werden Fahrzeuge mit alternativen Antriebstechnicken immer mehr gefordert.</a:t>
            </a:r>
            <a:endParaRPr lang="de-DE" baseline="0" dirty="0">
              <a:cs typeface="Calibri"/>
            </a:endParaRPr>
          </a:p>
          <a:p>
            <a:r>
              <a:rPr lang="de-DE" baseline="0" dirty="0"/>
              <a:t>Auch die Feuerwehr muss sich mit neuen Antriebsarten auseinander setzten…</a:t>
            </a:r>
          </a:p>
          <a:p>
            <a:endParaRPr lang="en-US" dirty="0"/>
          </a:p>
        </p:txBody>
      </p:sp>
      <p:sp>
        <p:nvSpPr>
          <p:cNvPr id="4" name="Foliennummernplatzhalt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B065C0D-1FDB-448C-956B-09A9ED9A997C}"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9879037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371600" y="630238"/>
            <a:ext cx="4114800" cy="3086100"/>
          </a:xfrm>
        </p:spPr>
      </p:sp>
      <p:sp>
        <p:nvSpPr>
          <p:cNvPr id="3" name="Notizenplatzhalter 2"/>
          <p:cNvSpPr>
            <a:spLocks noGrp="1"/>
          </p:cNvSpPr>
          <p:nvPr>
            <p:ph type="body" idx="1"/>
          </p:nvPr>
        </p:nvSpPr>
        <p:spPr/>
        <p:txBody>
          <a:bodyPr/>
          <a:lstStyle/>
          <a:p>
            <a:r>
              <a:rPr lang="de-DE" dirty="0"/>
              <a:t>Monovalent = </a:t>
            </a:r>
            <a:r>
              <a:rPr lang="de-DE" sz="1200" b="0" i="0" u="none" strike="noStrike" kern="1200" baseline="0" dirty="0">
                <a:solidFill>
                  <a:schemeClr val="tx1"/>
                </a:solidFill>
                <a:latin typeface="+mn-lt"/>
                <a:ea typeface="+mn-ea"/>
                <a:cs typeface="+mn-cs"/>
              </a:rPr>
              <a:t>Monovalente Fahrzeuge haben nur eine Antriebsart (z. B. Erdgas)</a:t>
            </a:r>
          </a:p>
          <a:p>
            <a:r>
              <a:rPr lang="de-DE" sz="1200" b="0" i="0" u="none" strike="noStrike" kern="1200" baseline="0" dirty="0" err="1">
                <a:solidFill>
                  <a:schemeClr val="tx1"/>
                </a:solidFill>
                <a:latin typeface="+mn-lt"/>
                <a:ea typeface="+mn-ea"/>
                <a:cs typeface="+mn-cs"/>
              </a:rPr>
              <a:t>Tiefkalt</a:t>
            </a:r>
            <a:r>
              <a:rPr lang="de-DE" sz="1200" b="0" i="0" u="none" strike="noStrike" kern="1200" baseline="0" dirty="0">
                <a:solidFill>
                  <a:schemeClr val="tx1"/>
                </a:solidFill>
                <a:latin typeface="+mn-lt"/>
                <a:ea typeface="+mn-ea"/>
                <a:cs typeface="+mn-cs"/>
              </a:rPr>
              <a:t> = &lt; -30°C</a:t>
            </a:r>
          </a:p>
          <a:p>
            <a:r>
              <a:rPr lang="de-DE">
                <a:cs typeface="Calibri"/>
              </a:rPr>
              <a:t>LH2 ist Wasserstoff verflüssigt</a:t>
            </a:r>
            <a:endParaRPr lang="de-DE" dirty="0">
              <a:cs typeface="Calibri"/>
            </a:endParaRPr>
          </a:p>
          <a:p>
            <a:r>
              <a:rPr lang="de-DE">
                <a:cs typeface="Calibri" panose="020F0502020204030204"/>
              </a:rPr>
              <a:t>GH2 ist Wasserstoff gasförmig</a:t>
            </a:r>
            <a:endParaRPr lang="de-DE" dirty="0">
              <a:cs typeface="Calibri" panose="020F0502020204030204"/>
            </a:endParaRPr>
          </a:p>
          <a:p>
            <a:endParaRPr lang="en-US" dirty="0">
              <a:cs typeface="Calibri" panose="020F0502020204030204"/>
            </a:endParaRPr>
          </a:p>
        </p:txBody>
      </p:sp>
      <p:sp>
        <p:nvSpPr>
          <p:cNvPr id="4" name="Foliennummernplatzhalt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B065C0D-1FDB-448C-956B-09A9ED9A997C}"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7690124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371600" y="630238"/>
            <a:ext cx="4114800" cy="3086100"/>
          </a:xfrm>
        </p:spPr>
      </p:sp>
      <p:sp>
        <p:nvSpPr>
          <p:cNvPr id="3" name="Notizenplatzhalter 2"/>
          <p:cNvSpPr>
            <a:spLocks noGrp="1"/>
          </p:cNvSpPr>
          <p:nvPr>
            <p:ph type="body" idx="1"/>
          </p:nvPr>
        </p:nvSpPr>
        <p:spPr/>
        <p:txBody>
          <a:bodyPr/>
          <a:lstStyle/>
          <a:p>
            <a:r>
              <a:rPr lang="de-DE" dirty="0"/>
              <a:t>- spezielle Tankstutzen</a:t>
            </a:r>
            <a:r>
              <a:rPr lang="de-DE" baseline="0" dirty="0"/>
              <a:t> mit auffälligen Markierungen</a:t>
            </a:r>
          </a:p>
          <a:p>
            <a:pPr marL="171450" indent="-171450">
              <a:buFontTx/>
              <a:buChar char="-"/>
            </a:pPr>
            <a:r>
              <a:rPr lang="de-DE" baseline="0" dirty="0"/>
              <a:t>Herstellerlogos im Motorraum, am Kofferraum und an den Türen</a:t>
            </a:r>
          </a:p>
          <a:p>
            <a:endParaRPr lang="en-US" dirty="0"/>
          </a:p>
        </p:txBody>
      </p:sp>
      <p:sp>
        <p:nvSpPr>
          <p:cNvPr id="4" name="Foliennummernplatzhalt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B065C0D-1FDB-448C-956B-09A9ED9A997C}"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8539468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371600" y="630238"/>
            <a:ext cx="4114800" cy="3086100"/>
          </a:xfrm>
        </p:spPr>
      </p:sp>
      <p:sp>
        <p:nvSpPr>
          <p:cNvPr id="3" name="Notizenplatzhalter 2"/>
          <p:cNvSpPr>
            <a:spLocks noGrp="1"/>
          </p:cNvSpPr>
          <p:nvPr>
            <p:ph type="body" idx="1"/>
          </p:nvPr>
        </p:nvSpPr>
        <p:spPr/>
        <p:txBody>
          <a:bodyPr/>
          <a:lstStyle/>
          <a:p>
            <a:r>
              <a:rPr lang="de-AT" dirty="0"/>
              <a:t>Hybrid-</a:t>
            </a:r>
            <a:r>
              <a:rPr lang="de-AT" baseline="0" dirty="0"/>
              <a:t> und Elektrofahrzeuge haben ein Hochvoltsystem verbaut – Spannung &gt; 60 V</a:t>
            </a:r>
          </a:p>
          <a:p>
            <a:pPr marL="0" marR="0" lvl="0" indent="0" algn="l" defTabSz="914400" rtl="0" eaLnBrk="1" fontAlgn="auto" latinLnBrk="0" hangingPunct="1">
              <a:lnSpc>
                <a:spcPct val="100000"/>
              </a:lnSpc>
              <a:spcBef>
                <a:spcPts val="0"/>
              </a:spcBef>
              <a:spcAft>
                <a:spcPts val="0"/>
              </a:spcAft>
              <a:buClrTx/>
              <a:buSzTx/>
              <a:buFontTx/>
              <a:buNone/>
              <a:tabLst/>
              <a:defRPr/>
            </a:pPr>
            <a:r>
              <a:rPr lang="de-DE" baseline="0" dirty="0"/>
              <a:t>-   reine Elektroautos sind durch den US-Hersteller Tesla und dessen Medienpräsenz/Marketing derzeit sehr populär, aber trotzdem noch relativ gering verbreitet</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e-DE" baseline="0" dirty="0"/>
              <a:t>Die Antriebsart die in den nächsten Jahren immer mehr sich verbreiten wird (billigere Preise…)</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e-DE" baseline="0" dirty="0"/>
              <a:t>Hybridautos sind der Übergang vom reinen Verbrenner zum Elektroauto und werden die nächsten Jahre prägen (es wird sogar behauptet, dass die Kombination aus Verbrennungsmotor und Elektroantrieb die praktikable Lösung ist, um die gewünschten und geforderten Reichweiten zu erreichen - </a:t>
            </a:r>
            <a:r>
              <a:rPr lang="de-DE" baseline="0" dirty="0" err="1"/>
              <a:t>RangeExtender</a:t>
            </a:r>
            <a:r>
              <a:rPr lang="de-DE" baseline="0" dirty="0"/>
              <a:t>.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e-DE" baseline="0" dirty="0"/>
              <a:t>Vorsicht! Keine übermäßigen Technikdebatten aufkommen lassen, sonst führt die Ausbildungseinheit nicht zum gewünschten Ziel!</a:t>
            </a:r>
          </a:p>
          <a:p>
            <a:pPr marL="0" marR="0" lvl="0" indent="0" algn="l" defTabSz="914400" rtl="0" eaLnBrk="1" fontAlgn="auto" latinLnBrk="0" hangingPunct="1">
              <a:lnSpc>
                <a:spcPct val="100000"/>
              </a:lnSpc>
              <a:spcBef>
                <a:spcPts val="0"/>
              </a:spcBef>
              <a:spcAft>
                <a:spcPts val="0"/>
              </a:spcAft>
              <a:buClrTx/>
              <a:buSzTx/>
              <a:buFontTx/>
              <a:buNone/>
              <a:tabLst/>
              <a:defRPr/>
            </a:pPr>
            <a:r>
              <a:rPr lang="de-DE" b="0" baseline="0" dirty="0">
                <a:solidFill>
                  <a:srgbClr val="FF0000"/>
                </a:solidFill>
              </a:rPr>
              <a:t>48 Volt Systeme fallen nicht unter den Begriff Hochvoltsystem, da hier keine gefährlichen Berührungsspannungen aufkommen. </a:t>
            </a:r>
          </a:p>
          <a:p>
            <a:pPr marL="0" marR="0" lvl="0" indent="0" algn="l" defTabSz="914400" rtl="0" eaLnBrk="1" fontAlgn="auto" latinLnBrk="0" hangingPunct="1">
              <a:lnSpc>
                <a:spcPct val="100000"/>
              </a:lnSpc>
              <a:spcBef>
                <a:spcPts val="0"/>
              </a:spcBef>
              <a:spcAft>
                <a:spcPts val="0"/>
              </a:spcAft>
              <a:buClrTx/>
              <a:buSzTx/>
              <a:buFontTx/>
              <a:buNone/>
              <a:tabLst/>
              <a:defRPr/>
            </a:pPr>
            <a:r>
              <a:rPr lang="de-DE" b="0" baseline="0" dirty="0">
                <a:solidFill>
                  <a:srgbClr val="FF0000"/>
                </a:solidFill>
              </a:rPr>
              <a:t>Bei diesem System haben aber 12/24 V System und 48 Volt System die gleiche Masse, also die Karosserie.</a:t>
            </a:r>
          </a:p>
          <a:p>
            <a:pPr marL="0" marR="0" lvl="0" indent="0" algn="l" defTabSz="914400" rtl="0" eaLnBrk="1" fontAlgn="auto" latinLnBrk="0" hangingPunct="1">
              <a:lnSpc>
                <a:spcPct val="100000"/>
              </a:lnSpc>
              <a:spcBef>
                <a:spcPts val="0"/>
              </a:spcBef>
              <a:spcAft>
                <a:spcPts val="0"/>
              </a:spcAft>
              <a:buClrTx/>
              <a:buSzTx/>
              <a:buFontTx/>
              <a:buNone/>
              <a:tabLst/>
              <a:defRPr/>
            </a:pPr>
            <a:r>
              <a:rPr lang="de-DE" b="0" baseline="0" dirty="0">
                <a:solidFill>
                  <a:srgbClr val="FF0000"/>
                </a:solidFill>
              </a:rPr>
              <a:t>Ein Schnitt in ein Kabel kann auch zur Karosserie einen Lichtbogen auslösen.</a:t>
            </a:r>
          </a:p>
          <a:p>
            <a:endParaRPr lang="en-US" dirty="0"/>
          </a:p>
        </p:txBody>
      </p:sp>
      <p:sp>
        <p:nvSpPr>
          <p:cNvPr id="4" name="Foliennummernplatzhalt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B065C0D-1FDB-448C-956B-09A9ED9A997C}"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4875983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371600" y="630238"/>
            <a:ext cx="4114800" cy="3086100"/>
          </a:xfrm>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B065C0D-1FDB-448C-956B-09A9ED9A997C}"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1441908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371600" y="630238"/>
            <a:ext cx="4114800" cy="3086100"/>
          </a:xfrm>
        </p:spPr>
      </p:sp>
      <p:sp>
        <p:nvSpPr>
          <p:cNvPr id="3" name="Notizenplatzhalter 2"/>
          <p:cNvSpPr>
            <a:spLocks noGrp="1"/>
          </p:cNvSpPr>
          <p:nvPr>
            <p:ph type="body" idx="1"/>
          </p:nvPr>
        </p:nvSpPr>
        <p:spPr/>
        <p:txBody>
          <a:bodyPr/>
          <a:lstStyle/>
          <a:p>
            <a:pPr marL="171450" indent="-171450">
              <a:buFontTx/>
              <a:buChar char="-"/>
            </a:pPr>
            <a:r>
              <a:rPr lang="de-DE" dirty="0"/>
              <a:t>Spezielle Tachos</a:t>
            </a:r>
          </a:p>
          <a:p>
            <a:pPr marL="171450" indent="-171450">
              <a:buFontTx/>
              <a:buChar char="-"/>
            </a:pPr>
            <a:r>
              <a:rPr lang="de-DE" dirty="0"/>
              <a:t>Blaue</a:t>
            </a:r>
            <a:r>
              <a:rPr lang="de-DE" baseline="0" dirty="0"/>
              <a:t> Farbe in Firmenlogos steht oft für Elektro</a:t>
            </a:r>
          </a:p>
          <a:p>
            <a:pPr marL="171450" indent="-171450">
              <a:buFontTx/>
              <a:buChar char="-"/>
            </a:pPr>
            <a:r>
              <a:rPr lang="de-DE" baseline="0" dirty="0"/>
              <a:t>Anstatt normalen Tankklappen sind Anschlüsse für Ladekabel verbaut </a:t>
            </a:r>
            <a:r>
              <a:rPr lang="de-DE" b="0" baseline="0" dirty="0"/>
              <a:t>(Hybrid &amp; </a:t>
            </a:r>
            <a:r>
              <a:rPr lang="de-DE" b="0" baseline="0" dirty="0" err="1"/>
              <a:t>PlugInHybrid</a:t>
            </a:r>
            <a:r>
              <a:rPr lang="de-DE" b="0" baseline="0" dirty="0"/>
              <a:t> nur Tankklappen od. beides)</a:t>
            </a:r>
          </a:p>
          <a:p>
            <a:pPr marL="171450" indent="-171450">
              <a:buFontTx/>
              <a:buChar char="-"/>
            </a:pPr>
            <a:r>
              <a:rPr lang="de-DE" baseline="0" dirty="0"/>
              <a:t>Schriftzüge von Herstellern speziell für ihre Elektroserien</a:t>
            </a:r>
          </a:p>
          <a:p>
            <a:pPr marL="171450" indent="-171450">
              <a:buFontTx/>
              <a:buChar char="-"/>
            </a:pPr>
            <a:r>
              <a:rPr lang="de-DE" b="0" baseline="0" dirty="0"/>
              <a:t>Orange Kabel &amp; Stecker</a:t>
            </a:r>
          </a:p>
          <a:p>
            <a:pPr marL="171450" indent="-171450">
              <a:buFontTx/>
              <a:buChar char="-"/>
            </a:pPr>
            <a:r>
              <a:rPr lang="de-DE" b="0" baseline="0" dirty="0"/>
              <a:t>Futuristisches aussehen</a:t>
            </a:r>
          </a:p>
          <a:p>
            <a:pPr marL="171450" indent="-171450">
              <a:buFontTx/>
              <a:buChar char="-"/>
            </a:pPr>
            <a:r>
              <a:rPr lang="de-DE" dirty="0"/>
              <a:t>blinder</a:t>
            </a:r>
            <a:r>
              <a:rPr lang="de-DE" b="0" baseline="0" dirty="0"/>
              <a:t> Kühlergrill</a:t>
            </a:r>
            <a:endParaRPr lang="de-DE" b="0" baseline="0" dirty="0">
              <a:cs typeface="Calibri"/>
            </a:endParaRPr>
          </a:p>
          <a:p>
            <a:pPr marL="171450" indent="-171450">
              <a:buFontTx/>
              <a:buChar char="-"/>
            </a:pPr>
            <a:r>
              <a:rPr lang="de-DE" dirty="0">
                <a:cs typeface="Calibri"/>
              </a:rPr>
              <a:t>Grüne Schrift auf Kennzeichentafel bei österreichischer Zulassung (kann aber bei Altbestand auch noch schwarze Schrift haben)</a:t>
            </a:r>
            <a:endParaRPr lang="de-DE" baseline="0" dirty="0">
              <a:cs typeface="Calibri"/>
            </a:endParaRPr>
          </a:p>
          <a:p>
            <a:pPr marL="171450" indent="-171450">
              <a:buChar char="-"/>
            </a:pPr>
            <a:endParaRPr lang="de-DE" dirty="0">
              <a:cs typeface="Calibri"/>
            </a:endParaRPr>
          </a:p>
          <a:p>
            <a:pPr marL="171450" indent="-171450">
              <a:buChar char="-"/>
            </a:pPr>
            <a:endParaRPr lang="de-DE" dirty="0">
              <a:cs typeface="Calibri"/>
            </a:endParaRPr>
          </a:p>
          <a:p>
            <a:pPr marL="171450" indent="-171450">
              <a:buChar char="-"/>
            </a:pPr>
            <a:r>
              <a:rPr lang="de-DE" dirty="0">
                <a:cs typeface="Calibri"/>
              </a:rPr>
              <a:t>GRÜNE Schrift auf KFZ KENNZEICHEN !!!!!</a:t>
            </a:r>
          </a:p>
          <a:p>
            <a:pPr marL="171450" indent="-171450">
              <a:buChar char="-"/>
            </a:pPr>
            <a:endParaRPr lang="de-DE" dirty="0">
              <a:cs typeface="Calibri"/>
            </a:endParaRPr>
          </a:p>
          <a:p>
            <a:pPr marL="171450" indent="-171450">
              <a:buChar char="-"/>
            </a:pPr>
            <a:r>
              <a:rPr lang="de-DE" dirty="0">
                <a:cs typeface="Calibri"/>
              </a:rPr>
              <a:t>ACHTUNG: Vor</a:t>
            </a:r>
            <a:r>
              <a:rPr lang="de-DE" baseline="0" dirty="0">
                <a:cs typeface="Calibri"/>
              </a:rPr>
              <a:t>- &amp; Nachteile div. Hinweise erläutern.</a:t>
            </a:r>
            <a:endParaRPr lang="de-DE" dirty="0">
              <a:cs typeface="Calibri"/>
            </a:endParaRPr>
          </a:p>
          <a:p>
            <a:endParaRPr lang="en-US" dirty="0">
              <a:cs typeface="Calibri"/>
            </a:endParaRPr>
          </a:p>
        </p:txBody>
      </p:sp>
      <p:sp>
        <p:nvSpPr>
          <p:cNvPr id="4" name="Foliennummernplatzhalt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B065C0D-1FDB-448C-956B-09A9ED9A997C}"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4621491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r>
              <a:rPr lang="en-US" dirty="0" err="1">
                <a:cs typeface="Calibri"/>
              </a:rPr>
              <a:t>Rettungsdatenblätter</a:t>
            </a:r>
            <a:r>
              <a:rPr lang="en-US" dirty="0">
                <a:cs typeface="Calibri"/>
              </a:rPr>
              <a:t> </a:t>
            </a:r>
            <a:r>
              <a:rPr lang="en-US" dirty="0" err="1">
                <a:cs typeface="Calibri"/>
              </a:rPr>
              <a:t>werden</a:t>
            </a:r>
            <a:r>
              <a:rPr lang="en-US" dirty="0">
                <a:cs typeface="Calibri"/>
              </a:rPr>
              <a:t> </a:t>
            </a:r>
            <a:r>
              <a:rPr lang="en-US" dirty="0" err="1">
                <a:cs typeface="Calibri"/>
              </a:rPr>
              <a:t>auch</a:t>
            </a:r>
            <a:r>
              <a:rPr lang="en-US" dirty="0">
                <a:cs typeface="Calibri"/>
              </a:rPr>
              <a:t> </a:t>
            </a:r>
            <a:r>
              <a:rPr lang="en-US" dirty="0" err="1">
                <a:cs typeface="Calibri"/>
              </a:rPr>
              <a:t>als</a:t>
            </a:r>
            <a:r>
              <a:rPr lang="en-US" dirty="0">
                <a:cs typeface="Calibri"/>
              </a:rPr>
              <a:t> </a:t>
            </a:r>
            <a:r>
              <a:rPr lang="en-US" dirty="0" err="1">
                <a:cs typeface="Calibri"/>
              </a:rPr>
              <a:t>Rettungskarten</a:t>
            </a:r>
            <a:r>
              <a:rPr lang="en-US" dirty="0">
                <a:cs typeface="Calibri"/>
              </a:rPr>
              <a:t> </a:t>
            </a:r>
            <a:r>
              <a:rPr lang="en-US" dirty="0" err="1">
                <a:cs typeface="Calibri"/>
              </a:rPr>
              <a:t>bezeichnet</a:t>
            </a:r>
            <a:r>
              <a:rPr lang="en-US" dirty="0">
                <a:cs typeface="Calibri"/>
              </a:rPr>
              <a:t>.</a:t>
            </a:r>
            <a:endParaRPr lang="en-US" dirty="0"/>
          </a:p>
        </p:txBody>
      </p:sp>
      <p:sp>
        <p:nvSpPr>
          <p:cNvPr id="4" name="Foliennummernplatzhalter 3"/>
          <p:cNvSpPr>
            <a:spLocks noGrp="1"/>
          </p:cNvSpPr>
          <p:nvPr>
            <p:ph type="sldNum" sz="quarter" idx="10"/>
          </p:nvPr>
        </p:nvSpPr>
        <p:spPr/>
        <p:txBody>
          <a:bodyPr/>
          <a:lstStyle/>
          <a:p>
            <a:fld id="{09396DCB-CA54-4ED0-BE17-87CD9337BFBD}" type="slidenum">
              <a:rPr lang="en-US" smtClean="0"/>
              <a:t>15</a:t>
            </a:fld>
            <a:endParaRPr lang="en-US"/>
          </a:p>
        </p:txBody>
      </p:sp>
    </p:spTree>
    <p:extLst>
      <p:ext uri="{BB962C8B-B14F-4D97-AF65-F5344CB8AC3E}">
        <p14:creationId xmlns:p14="http://schemas.microsoft.com/office/powerpoint/2010/main" val="42457364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09396DCB-CA54-4ED0-BE17-87CD9337BFBD}" type="slidenum">
              <a:rPr lang="en-US" smtClean="0"/>
              <a:t>17</a:t>
            </a:fld>
            <a:endParaRPr lang="en-US"/>
          </a:p>
        </p:txBody>
      </p:sp>
    </p:spTree>
    <p:extLst>
      <p:ext uri="{BB962C8B-B14F-4D97-AF65-F5344CB8AC3E}">
        <p14:creationId xmlns:p14="http://schemas.microsoft.com/office/powerpoint/2010/main" val="10062639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371600" y="630238"/>
            <a:ext cx="4114800" cy="3086100"/>
          </a:xfrm>
        </p:spPr>
      </p:sp>
      <p:sp>
        <p:nvSpPr>
          <p:cNvPr id="3" name="Notizenplatzhalter 2"/>
          <p:cNvSpPr>
            <a:spLocks noGrp="1"/>
          </p:cNvSpPr>
          <p:nvPr>
            <p:ph type="body" idx="1"/>
          </p:nvPr>
        </p:nvSpPr>
        <p:spPr/>
        <p:txBody>
          <a:bodyPr/>
          <a:lstStyle/>
          <a:p>
            <a:r>
              <a:rPr lang="en-US" dirty="0"/>
              <a:t>Bei </a:t>
            </a:r>
            <a:r>
              <a:rPr lang="en-US" dirty="0" err="1"/>
              <a:t>Bedarf</a:t>
            </a:r>
            <a:r>
              <a:rPr lang="en-US" dirty="0"/>
              <a:t> </a:t>
            </a:r>
            <a:r>
              <a:rPr lang="en-US" dirty="0" err="1"/>
              <a:t>kann</a:t>
            </a:r>
            <a:r>
              <a:rPr lang="en-US" dirty="0"/>
              <a:t> </a:t>
            </a:r>
            <a:r>
              <a:rPr lang="en-US" dirty="0" err="1"/>
              <a:t>im</a:t>
            </a:r>
            <a:r>
              <a:rPr lang="en-US" dirty="0"/>
              <a:t> Anschluss </a:t>
            </a:r>
            <a:r>
              <a:rPr lang="en-US" dirty="0" err="1"/>
              <a:t>ein</a:t>
            </a:r>
            <a:r>
              <a:rPr lang="en-US" dirty="0"/>
              <a:t> Kahoot Quiz </a:t>
            </a:r>
            <a:r>
              <a:rPr lang="en-US" dirty="0" err="1"/>
              <a:t>gespielt</a:t>
            </a:r>
            <a:r>
              <a:rPr lang="en-US" dirty="0"/>
              <a:t> </a:t>
            </a:r>
            <a:r>
              <a:rPr lang="en-US" dirty="0" err="1"/>
              <a:t>werden</a:t>
            </a:r>
            <a:r>
              <a:rPr lang="en-US" dirty="0"/>
              <a:t>.</a:t>
            </a:r>
            <a:endParaRPr lang="de-DE" dirty="0"/>
          </a:p>
          <a:p>
            <a:r>
              <a:rPr lang="en-US" dirty="0"/>
              <a:t>Der </a:t>
            </a:r>
            <a:r>
              <a:rPr lang="en-US" dirty="0" err="1"/>
              <a:t>Vortragende</a:t>
            </a:r>
            <a:r>
              <a:rPr lang="en-US" dirty="0"/>
              <a:t> </a:t>
            </a:r>
            <a:r>
              <a:rPr lang="en-US" dirty="0" err="1"/>
              <a:t>startet</a:t>
            </a:r>
            <a:r>
              <a:rPr lang="en-US" dirty="0"/>
              <a:t> </a:t>
            </a:r>
            <a:r>
              <a:rPr lang="en-US" dirty="0" err="1"/>
              <a:t>mit</a:t>
            </a:r>
            <a:r>
              <a:rPr lang="en-US" dirty="0"/>
              <a:t> </a:t>
            </a:r>
            <a:r>
              <a:rPr lang="en-US" dirty="0" err="1"/>
              <a:t>folgendem</a:t>
            </a:r>
            <a:r>
              <a:rPr lang="en-US" dirty="0"/>
              <a:t> Link das Quiz, welches man </a:t>
            </a:r>
            <a:r>
              <a:rPr lang="en-US" dirty="0" err="1"/>
              <a:t>entweder</a:t>
            </a:r>
            <a:r>
              <a:rPr lang="en-US" dirty="0"/>
              <a:t> in Teams </a:t>
            </a:r>
            <a:r>
              <a:rPr lang="en-US" dirty="0" err="1"/>
              <a:t>oder</a:t>
            </a:r>
            <a:r>
              <a:rPr lang="en-US" dirty="0"/>
              <a:t> </a:t>
            </a:r>
            <a:r>
              <a:rPr lang="en-US" dirty="0" err="1"/>
              <a:t>mit</a:t>
            </a:r>
            <a:r>
              <a:rPr lang="en-US" dirty="0"/>
              <a:t> </a:t>
            </a:r>
            <a:r>
              <a:rPr lang="en-US" dirty="0" err="1"/>
              <a:t>Einzelspielern</a:t>
            </a:r>
            <a:r>
              <a:rPr lang="en-US" dirty="0"/>
              <a:t> </a:t>
            </a:r>
            <a:r>
              <a:rPr lang="en-US" dirty="0" err="1"/>
              <a:t>spielen</a:t>
            </a:r>
            <a:r>
              <a:rPr lang="en-US" dirty="0"/>
              <a:t> </a:t>
            </a:r>
            <a:r>
              <a:rPr lang="en-US" dirty="0" err="1"/>
              <a:t>kann</a:t>
            </a:r>
            <a:r>
              <a:rPr lang="en-US" dirty="0"/>
              <a:t>.</a:t>
            </a:r>
            <a:endParaRPr lang="en-US" dirty="0">
              <a:cs typeface="Calibri"/>
            </a:endParaRPr>
          </a:p>
          <a:p>
            <a:r>
              <a:rPr lang="en-US" dirty="0"/>
              <a:t>Die </a:t>
            </a:r>
            <a:r>
              <a:rPr lang="en-US" dirty="0" err="1"/>
              <a:t>Fragen</a:t>
            </a:r>
            <a:r>
              <a:rPr lang="en-US" dirty="0"/>
              <a:t> </a:t>
            </a:r>
            <a:r>
              <a:rPr lang="en-US" dirty="0" err="1"/>
              <a:t>werden</a:t>
            </a:r>
            <a:r>
              <a:rPr lang="en-US" dirty="0"/>
              <a:t> am Beamer </a:t>
            </a:r>
            <a:r>
              <a:rPr lang="en-US" dirty="0" err="1"/>
              <a:t>eingeblendet</a:t>
            </a:r>
            <a:r>
              <a:rPr lang="en-US" dirty="0"/>
              <a:t> und die </a:t>
            </a:r>
            <a:r>
              <a:rPr lang="en-US" dirty="0" err="1"/>
              <a:t>Spieler</a:t>
            </a:r>
            <a:r>
              <a:rPr lang="en-US" dirty="0"/>
              <a:t> </a:t>
            </a:r>
            <a:r>
              <a:rPr lang="en-US" dirty="0" err="1"/>
              <a:t>antworten</a:t>
            </a:r>
            <a:r>
              <a:rPr lang="en-US" dirty="0"/>
              <a:t> </a:t>
            </a:r>
            <a:r>
              <a:rPr lang="en-US" dirty="0" err="1"/>
              <a:t>über</a:t>
            </a:r>
            <a:r>
              <a:rPr lang="en-US" dirty="0"/>
              <a:t> </a:t>
            </a:r>
            <a:r>
              <a:rPr lang="en-US" dirty="0" err="1"/>
              <a:t>ihr</a:t>
            </a:r>
            <a:r>
              <a:rPr lang="en-US" dirty="0"/>
              <a:t> Handy, </a:t>
            </a:r>
            <a:r>
              <a:rPr lang="en-US" dirty="0" err="1"/>
              <a:t>Zwischenergebnisse</a:t>
            </a:r>
            <a:r>
              <a:rPr lang="en-US" dirty="0"/>
              <a:t> </a:t>
            </a:r>
            <a:r>
              <a:rPr lang="en-US" dirty="0" err="1"/>
              <a:t>werden</a:t>
            </a:r>
            <a:r>
              <a:rPr lang="en-US" dirty="0"/>
              <a:t> am Beamer </a:t>
            </a:r>
            <a:r>
              <a:rPr lang="en-US" dirty="0" err="1"/>
              <a:t>visualisiert</a:t>
            </a:r>
            <a:r>
              <a:rPr lang="en-US" dirty="0"/>
              <a:t>.</a:t>
            </a:r>
            <a:endParaRPr lang="en-US" dirty="0">
              <a:cs typeface="Calibri"/>
            </a:endParaRPr>
          </a:p>
          <a:p>
            <a:r>
              <a:rPr lang="en-US"/>
              <a:t>https://create.kahoot.it/share/alternative-antriebe-1/97f78d21-9e89-4ac9-bbc3-c3991d6a93ef</a:t>
            </a:r>
            <a:endParaRPr lang="de-DE"/>
          </a:p>
        </p:txBody>
      </p:sp>
      <p:sp>
        <p:nvSpPr>
          <p:cNvPr id="4" name="Foliennummernplatzhalt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9396DCB-CA54-4ED0-BE17-87CD9337BFBD}"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8478209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371600" y="630238"/>
            <a:ext cx="4114800" cy="3086100"/>
          </a:xfrm>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FD8D575E-A4A3-4DDD-8115-4F6D488AD485}" type="slidenum">
              <a:rPr lang="en-US" smtClean="0"/>
              <a:t>18</a:t>
            </a:fld>
            <a:endParaRPr lang="en-US"/>
          </a:p>
        </p:txBody>
      </p:sp>
    </p:spTree>
    <p:extLst>
      <p:ext uri="{BB962C8B-B14F-4D97-AF65-F5344CB8AC3E}">
        <p14:creationId xmlns:p14="http://schemas.microsoft.com/office/powerpoint/2010/main" val="4324864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371600" y="630238"/>
            <a:ext cx="4114800" cy="3086100"/>
          </a:xfrm>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FD8D575E-A4A3-4DDD-8115-4F6D488AD485}" type="slidenum">
              <a:rPr lang="en-US" smtClean="0"/>
              <a:t>19</a:t>
            </a:fld>
            <a:endParaRPr lang="en-US"/>
          </a:p>
        </p:txBody>
      </p:sp>
    </p:spTree>
    <p:extLst>
      <p:ext uri="{BB962C8B-B14F-4D97-AF65-F5344CB8AC3E}">
        <p14:creationId xmlns:p14="http://schemas.microsoft.com/office/powerpoint/2010/main" val="42461911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371600" y="630238"/>
            <a:ext cx="4114800" cy="3086100"/>
          </a:xfrm>
        </p:spPr>
      </p:sp>
      <p:sp>
        <p:nvSpPr>
          <p:cNvPr id="3" name="Notizenplatzhalter 2"/>
          <p:cNvSpPr>
            <a:spLocks noGrp="1"/>
          </p:cNvSpPr>
          <p:nvPr>
            <p:ph type="body" idx="1"/>
          </p:nvPr>
        </p:nvSpPr>
        <p:spPr/>
        <p:txBody>
          <a:bodyPr/>
          <a:lstStyle/>
          <a:p>
            <a:r>
              <a:rPr lang="de-AT" dirty="0"/>
              <a:t>Dies ist nur</a:t>
            </a:r>
            <a:r>
              <a:rPr lang="de-AT" baseline="0" dirty="0"/>
              <a:t> ein Überblick der Inhalte in dieser Präsentation, hier nicht auf Details eingehen.</a:t>
            </a:r>
            <a:endParaRPr lang="en-US" dirty="0"/>
          </a:p>
        </p:txBody>
      </p:sp>
      <p:sp>
        <p:nvSpPr>
          <p:cNvPr id="4" name="Foliennummernplatzhalt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B065C0D-1FDB-448C-956B-09A9ED9A997C}"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1019158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371600" y="630238"/>
            <a:ext cx="4114800" cy="3086100"/>
          </a:xfrm>
        </p:spPr>
      </p:sp>
      <p:sp>
        <p:nvSpPr>
          <p:cNvPr id="3" name="Notizenplatzhalter 2"/>
          <p:cNvSpPr>
            <a:spLocks noGrp="1"/>
          </p:cNvSpPr>
          <p:nvPr>
            <p:ph type="body" idx="1"/>
          </p:nvPr>
        </p:nvSpPr>
        <p:spPr/>
        <p:txBody>
          <a:bodyPr/>
          <a:lstStyle/>
          <a:p>
            <a:r>
              <a:rPr lang="de-AT" dirty="0"/>
              <a:t>Weltweit gibt es über 26 Millionen Erdgasfahrzeuge, in Österreich waren es 2018 ca. 12.000 Fahrzeuge.</a:t>
            </a:r>
          </a:p>
          <a:p>
            <a:r>
              <a:rPr lang="de-AT" dirty="0"/>
              <a:t>Die Tanks sind entweder aus Stahl oder aus kohlefaserverstärkten</a:t>
            </a:r>
            <a:r>
              <a:rPr lang="de-AT" baseline="0" dirty="0"/>
              <a:t> Kunststoff (CFK) und werden im Fahrzeug so eingebaut, dass eine Beschädigung bei einem Unfall möglichst vermieden wird.</a:t>
            </a:r>
          </a:p>
          <a:p>
            <a:r>
              <a:rPr lang="de-AT" baseline="0" dirty="0"/>
              <a:t>Der Druck beträgt ca. 200 bar und es werden ca. 26 kg Erdgas bei PKWs und bis zu 250 kg bei Bussen mitgeführt.</a:t>
            </a:r>
            <a:endParaRPr lang="de-AT" dirty="0"/>
          </a:p>
          <a:p>
            <a:r>
              <a:rPr lang="en-US" dirty="0"/>
              <a:t>https://www.erdgasautos.at </a:t>
            </a:r>
          </a:p>
        </p:txBody>
      </p:sp>
      <p:sp>
        <p:nvSpPr>
          <p:cNvPr id="4" name="Foliennummernplatzhalt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B065C0D-1FDB-448C-956B-09A9ED9A997C}"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32103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371600" y="630238"/>
            <a:ext cx="4114800" cy="3086100"/>
          </a:xfrm>
        </p:spPr>
      </p:sp>
      <p:sp>
        <p:nvSpPr>
          <p:cNvPr id="3" name="Notizenplatzhalter 2"/>
          <p:cNvSpPr>
            <a:spLocks noGrp="1"/>
          </p:cNvSpPr>
          <p:nvPr>
            <p:ph type="body" idx="1"/>
          </p:nvPr>
        </p:nvSpPr>
        <p:spPr/>
        <p:txBody>
          <a:bodyPr/>
          <a:lstStyle/>
          <a:p>
            <a:r>
              <a:rPr lang="en-US" dirty="0">
                <a:cs typeface="Calibri"/>
              </a:rPr>
              <a:t>Monovalent </a:t>
            </a:r>
            <a:r>
              <a:rPr lang="en-US" dirty="0" err="1">
                <a:cs typeface="Calibri"/>
              </a:rPr>
              <a:t>bedeutet</a:t>
            </a:r>
            <a:r>
              <a:rPr lang="en-US" dirty="0">
                <a:cs typeface="Calibri"/>
              </a:rPr>
              <a:t> </a:t>
            </a:r>
            <a:r>
              <a:rPr lang="en-US" dirty="0" err="1">
                <a:cs typeface="Calibri"/>
              </a:rPr>
              <a:t>nur</a:t>
            </a:r>
            <a:r>
              <a:rPr lang="en-US" dirty="0">
                <a:cs typeface="Calibri"/>
              </a:rPr>
              <a:t> </a:t>
            </a:r>
            <a:r>
              <a:rPr lang="en-US" dirty="0" err="1">
                <a:cs typeface="Calibri"/>
              </a:rPr>
              <a:t>mit</a:t>
            </a:r>
            <a:r>
              <a:rPr lang="en-US" dirty="0">
                <a:cs typeface="Calibri"/>
              </a:rPr>
              <a:t> </a:t>
            </a:r>
            <a:r>
              <a:rPr lang="en-US" dirty="0" err="1">
                <a:cs typeface="Calibri"/>
              </a:rPr>
              <a:t>Erdgas</a:t>
            </a:r>
            <a:r>
              <a:rPr lang="en-US" dirty="0">
                <a:cs typeface="Calibri"/>
              </a:rPr>
              <a:t> </a:t>
            </a:r>
            <a:r>
              <a:rPr lang="en-US" dirty="0" err="1">
                <a:cs typeface="Calibri"/>
              </a:rPr>
              <a:t>betreibbar</a:t>
            </a:r>
            <a:r>
              <a:rPr lang="en-US" dirty="0">
                <a:cs typeface="Calibri"/>
              </a:rPr>
              <a:t>, bivalent </a:t>
            </a:r>
            <a:r>
              <a:rPr lang="en-US" dirty="0" err="1">
                <a:cs typeface="Calibri"/>
              </a:rPr>
              <a:t>bedeutet</a:t>
            </a:r>
            <a:r>
              <a:rPr lang="en-US" dirty="0">
                <a:cs typeface="Calibri"/>
              </a:rPr>
              <a:t> </a:t>
            </a:r>
            <a:r>
              <a:rPr lang="en-US" dirty="0" err="1">
                <a:cs typeface="Calibri"/>
              </a:rPr>
              <a:t>dass</a:t>
            </a:r>
            <a:r>
              <a:rPr lang="en-US" dirty="0">
                <a:cs typeface="Calibri"/>
              </a:rPr>
              <a:t> </a:t>
            </a:r>
            <a:r>
              <a:rPr lang="en-US" dirty="0" err="1">
                <a:cs typeface="Calibri"/>
              </a:rPr>
              <a:t>auch</a:t>
            </a:r>
            <a:r>
              <a:rPr lang="en-US" dirty="0">
                <a:cs typeface="Calibri"/>
              </a:rPr>
              <a:t> </a:t>
            </a:r>
            <a:r>
              <a:rPr lang="en-US" dirty="0" err="1">
                <a:cs typeface="Calibri"/>
              </a:rPr>
              <a:t>ein</a:t>
            </a:r>
            <a:r>
              <a:rPr lang="en-US" dirty="0">
                <a:cs typeface="Calibri"/>
              </a:rPr>
              <a:t> </a:t>
            </a:r>
            <a:r>
              <a:rPr lang="en-US" dirty="0" err="1">
                <a:cs typeface="Calibri"/>
              </a:rPr>
              <a:t>Benzintank</a:t>
            </a:r>
            <a:r>
              <a:rPr lang="en-US" dirty="0">
                <a:cs typeface="Calibri"/>
              </a:rPr>
              <a:t> </a:t>
            </a:r>
            <a:r>
              <a:rPr lang="en-US" dirty="0" err="1">
                <a:cs typeface="Calibri"/>
              </a:rPr>
              <a:t>vorhanden</a:t>
            </a:r>
            <a:r>
              <a:rPr lang="en-US" dirty="0">
                <a:cs typeface="Calibri"/>
              </a:rPr>
              <a:t> </a:t>
            </a:r>
            <a:r>
              <a:rPr lang="en-US" dirty="0" err="1">
                <a:cs typeface="Calibri"/>
              </a:rPr>
              <a:t>ist</a:t>
            </a:r>
            <a:r>
              <a:rPr lang="en-US" dirty="0">
                <a:cs typeface="Calibri"/>
              </a:rPr>
              <a:t> und der Motor </a:t>
            </a:r>
            <a:r>
              <a:rPr lang="en-US" dirty="0" err="1">
                <a:cs typeface="Calibri"/>
              </a:rPr>
              <a:t>mit</a:t>
            </a:r>
            <a:r>
              <a:rPr lang="en-US" dirty="0">
                <a:cs typeface="Calibri"/>
              </a:rPr>
              <a:t> </a:t>
            </a:r>
            <a:r>
              <a:rPr lang="en-US" dirty="0" err="1">
                <a:cs typeface="Calibri"/>
              </a:rPr>
              <a:t>beiden</a:t>
            </a:r>
            <a:r>
              <a:rPr lang="en-US" dirty="0">
                <a:cs typeface="Calibri"/>
              </a:rPr>
              <a:t> </a:t>
            </a:r>
            <a:r>
              <a:rPr lang="en-US" dirty="0" err="1">
                <a:cs typeface="Calibri"/>
              </a:rPr>
              <a:t>Kraftstoffarten</a:t>
            </a:r>
            <a:r>
              <a:rPr lang="en-US" dirty="0">
                <a:cs typeface="Calibri"/>
              </a:rPr>
              <a:t> </a:t>
            </a:r>
            <a:r>
              <a:rPr lang="en-US" dirty="0" err="1">
                <a:cs typeface="Calibri"/>
              </a:rPr>
              <a:t>betrieben</a:t>
            </a:r>
            <a:r>
              <a:rPr lang="en-US" dirty="0">
                <a:cs typeface="Calibri"/>
              </a:rPr>
              <a:t> </a:t>
            </a:r>
            <a:r>
              <a:rPr lang="en-US" dirty="0" err="1">
                <a:cs typeface="Calibri"/>
              </a:rPr>
              <a:t>werden</a:t>
            </a:r>
            <a:r>
              <a:rPr lang="en-US" dirty="0">
                <a:cs typeface="Calibri"/>
              </a:rPr>
              <a:t> </a:t>
            </a:r>
            <a:r>
              <a:rPr lang="en-US" dirty="0" err="1">
                <a:cs typeface="Calibri"/>
              </a:rPr>
              <a:t>kann</a:t>
            </a:r>
            <a:r>
              <a:rPr lang="en-US" dirty="0">
                <a:cs typeface="Calibri"/>
              </a:rPr>
              <a:t>.</a:t>
            </a:r>
            <a:endParaRPr lang="en-US" dirty="0"/>
          </a:p>
        </p:txBody>
      </p:sp>
      <p:sp>
        <p:nvSpPr>
          <p:cNvPr id="4" name="Foliennummernplatzhalt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B065C0D-1FDB-448C-956B-09A9ED9A997C}"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1880938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371600" y="630238"/>
            <a:ext cx="4114800" cy="3086100"/>
          </a:xfrm>
        </p:spPr>
      </p:sp>
      <p:sp>
        <p:nvSpPr>
          <p:cNvPr id="3" name="Notizenplatzhalter 2"/>
          <p:cNvSpPr>
            <a:spLocks noGrp="1"/>
          </p:cNvSpPr>
          <p:nvPr>
            <p:ph type="body" idx="1"/>
          </p:nvPr>
        </p:nvSpPr>
        <p:spPr/>
        <p:txBody>
          <a:bodyPr/>
          <a:lstStyle/>
          <a:p>
            <a:r>
              <a:rPr lang="de-DE" dirty="0"/>
              <a:t>Logos der Hersteller</a:t>
            </a:r>
          </a:p>
          <a:p>
            <a:pPr marL="171450" indent="-171450">
              <a:buFontTx/>
              <a:buChar char="-"/>
            </a:pPr>
            <a:r>
              <a:rPr lang="de-DE" dirty="0"/>
              <a:t>Schriftzüge</a:t>
            </a:r>
            <a:r>
              <a:rPr lang="de-DE" baseline="0" dirty="0"/>
              <a:t> regionaler Anbieter</a:t>
            </a:r>
          </a:p>
          <a:p>
            <a:pPr marL="171450" indent="-171450">
              <a:buFontTx/>
              <a:buChar char="-"/>
            </a:pPr>
            <a:r>
              <a:rPr lang="de-DE" baseline="0" dirty="0"/>
              <a:t>Spezielle Tachosymbole in der Tankanzeige</a:t>
            </a:r>
          </a:p>
          <a:p>
            <a:pPr marL="171450" indent="-171450">
              <a:buFontTx/>
              <a:buChar char="-"/>
            </a:pPr>
            <a:r>
              <a:rPr lang="de-DE" baseline="0" dirty="0"/>
              <a:t>Spezieller Tankstutzen für Erdgas</a:t>
            </a:r>
          </a:p>
          <a:p>
            <a:endParaRPr lang="en-US" dirty="0"/>
          </a:p>
        </p:txBody>
      </p:sp>
      <p:sp>
        <p:nvSpPr>
          <p:cNvPr id="4" name="Foliennummernplatzhalt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B065C0D-1FDB-448C-956B-09A9ED9A997C}"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1191764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371600" y="630238"/>
            <a:ext cx="4114800" cy="3086100"/>
          </a:xfrm>
        </p:spPr>
      </p:sp>
      <p:sp>
        <p:nvSpPr>
          <p:cNvPr id="3" name="Notizenplatzhalter 2"/>
          <p:cNvSpPr>
            <a:spLocks noGrp="1"/>
          </p:cNvSpPr>
          <p:nvPr>
            <p:ph type="body" idx="1"/>
          </p:nvPr>
        </p:nvSpPr>
        <p:spPr/>
        <p:txBody>
          <a:bodyPr/>
          <a:lstStyle/>
          <a:p>
            <a:r>
              <a:rPr lang="de-AT" dirty="0"/>
              <a:t>Flüssiggasantrieb</a:t>
            </a:r>
            <a:r>
              <a:rPr lang="de-AT" baseline="0" dirty="0"/>
              <a:t> kann in jedes konventionelle Benzinbetriebene Fahrzeug eingebaut werden, hierzu kommt ein dünnwandiger Blechtank in die Reserveradmulde, Reserverad werden durch Kompressor und Reifendichtmittel ersetzt. Über einen Verdampfer wird das Erdgas in den Ottomotor eingespritzt.</a:t>
            </a:r>
          </a:p>
          <a:p>
            <a:r>
              <a:rPr lang="de-AT" baseline="0" dirty="0"/>
              <a:t>Flüssiggasfahrzeuge sind daher meistens bivalent ausgeführt, auch wenn sie vom Hersteller bereits in der LPG Variante geliefert werden.</a:t>
            </a:r>
          </a:p>
          <a:p>
            <a:endParaRPr lang="en-US" dirty="0"/>
          </a:p>
        </p:txBody>
      </p:sp>
      <p:sp>
        <p:nvSpPr>
          <p:cNvPr id="4" name="Foliennummernplatzhalt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B065C0D-1FDB-448C-956B-09A9ED9A997C}"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0734495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371600" y="630238"/>
            <a:ext cx="4114800" cy="3086100"/>
          </a:xfrm>
        </p:spPr>
      </p:sp>
      <p:sp>
        <p:nvSpPr>
          <p:cNvPr id="3" name="Notizenplatzhalter 2"/>
          <p:cNvSpPr>
            <a:spLocks noGrp="1"/>
          </p:cNvSpPr>
          <p:nvPr>
            <p:ph type="body" idx="1"/>
          </p:nvPr>
        </p:nvSpPr>
        <p:spPr/>
        <p:txBody>
          <a:bodyPr/>
          <a:lstStyle/>
          <a:p>
            <a:r>
              <a:rPr lang="en-US" dirty="0">
                <a:cs typeface="Calibri"/>
              </a:rPr>
              <a:t>Synonym </a:t>
            </a:r>
            <a:r>
              <a:rPr lang="en-US" dirty="0" err="1">
                <a:cs typeface="Calibri"/>
              </a:rPr>
              <a:t>Autogas</a:t>
            </a:r>
          </a:p>
        </p:txBody>
      </p:sp>
      <p:sp>
        <p:nvSpPr>
          <p:cNvPr id="4" name="Foliennummernplatzhalt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B065C0D-1FDB-448C-956B-09A9ED9A997C}"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5847220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371600" y="630238"/>
            <a:ext cx="4114800" cy="3086100"/>
          </a:xfrm>
        </p:spPr>
      </p:sp>
      <p:sp>
        <p:nvSpPr>
          <p:cNvPr id="3" name="Notizenplatzhalter 2"/>
          <p:cNvSpPr>
            <a:spLocks noGrp="1"/>
          </p:cNvSpPr>
          <p:nvPr>
            <p:ph type="body" idx="1"/>
          </p:nvPr>
        </p:nvSpPr>
        <p:spPr/>
        <p:txBody>
          <a:bodyPr/>
          <a:lstStyle/>
          <a:p>
            <a:pPr marL="171450" indent="-171450">
              <a:buFontTx/>
              <a:buChar char="-"/>
            </a:pPr>
            <a:r>
              <a:rPr lang="de-DE" dirty="0"/>
              <a:t>spezieller Tankstutzen</a:t>
            </a:r>
          </a:p>
          <a:p>
            <a:pPr marL="171450" indent="-171450">
              <a:buFontTx/>
              <a:buChar char="-"/>
            </a:pPr>
            <a:r>
              <a:rPr lang="de-DE" dirty="0"/>
              <a:t>oft ein Knopf</a:t>
            </a:r>
            <a:r>
              <a:rPr lang="de-DE" baseline="0" dirty="0"/>
              <a:t> zum manuellen </a:t>
            </a:r>
            <a:r>
              <a:rPr lang="de-DE" dirty="0"/>
              <a:t>Umschalten</a:t>
            </a:r>
            <a:r>
              <a:rPr lang="de-DE" baseline="0" dirty="0"/>
              <a:t> zwischen den Kraftstoffarten</a:t>
            </a:r>
            <a:endParaRPr lang="de-DE" baseline="0" dirty="0">
              <a:cs typeface="Calibri"/>
            </a:endParaRPr>
          </a:p>
          <a:p>
            <a:pPr marL="171450" indent="-171450">
              <a:buFontTx/>
              <a:buChar char="-"/>
            </a:pPr>
            <a:r>
              <a:rPr lang="de-DE" baseline="0" dirty="0"/>
              <a:t>Herstellerlogo</a:t>
            </a:r>
          </a:p>
          <a:p>
            <a:pPr marL="171450" indent="-171450">
              <a:buFontTx/>
              <a:buChar char="-"/>
            </a:pPr>
            <a:r>
              <a:rPr lang="de-DE" baseline="0" dirty="0"/>
              <a:t>Schriftzüge an Autos</a:t>
            </a:r>
          </a:p>
          <a:p>
            <a:endParaRPr lang="en-US" dirty="0"/>
          </a:p>
        </p:txBody>
      </p:sp>
      <p:sp>
        <p:nvSpPr>
          <p:cNvPr id="4" name="Foliennummernplatzhalt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B065C0D-1FDB-448C-956B-09A9ED9A997C}"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0468719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371600" y="630238"/>
            <a:ext cx="4114800" cy="3086100"/>
          </a:xfrm>
        </p:spPr>
      </p:sp>
      <p:sp>
        <p:nvSpPr>
          <p:cNvPr id="3" name="Notizenplatzhalter 2"/>
          <p:cNvSpPr>
            <a:spLocks noGrp="1"/>
          </p:cNvSpPr>
          <p:nvPr>
            <p:ph type="body" idx="1"/>
          </p:nvPr>
        </p:nvSpPr>
        <p:spPr/>
        <p:txBody>
          <a:bodyPr/>
          <a:lstStyle/>
          <a:p>
            <a:r>
              <a:rPr lang="de-AT" dirty="0"/>
              <a:t>Wasserstofffahrzeuge</a:t>
            </a:r>
            <a:r>
              <a:rPr lang="de-AT" baseline="0" dirty="0"/>
              <a:t> sind eher selten auf Österreichs Straßen anzutreffen, es gibt aktuell </a:t>
            </a:r>
            <a:r>
              <a:rPr lang="de-AT" dirty="0"/>
              <a:t>erst</a:t>
            </a:r>
            <a:r>
              <a:rPr lang="de-AT" baseline="0" dirty="0"/>
              <a:t> eine Handvoll Tankstellen.</a:t>
            </a:r>
          </a:p>
          <a:p>
            <a:r>
              <a:rPr lang="de-AT" baseline="0" dirty="0"/>
              <a:t>Der Wasserstoff kann entweder in einem Ottomotor heiß verbrannt werden oder in einer Brennstoffzelle wird damit elektrische Energie erzeugt.</a:t>
            </a:r>
          </a:p>
          <a:p>
            <a:r>
              <a:rPr lang="de-AT" baseline="0" dirty="0"/>
              <a:t>Als Produkt entsteht dabei Wasser – ca. 5 – 8 l/100 km.</a:t>
            </a:r>
          </a:p>
          <a:p>
            <a:r>
              <a:rPr lang="de-AT" baseline="0" dirty="0"/>
              <a:t>Auf Österreichs Straßen fanden sich bisher nur Versuchsfahrzeuge, seit 2018 kann aber der Toyota Mirai </a:t>
            </a:r>
            <a:r>
              <a:rPr lang="de-AT" dirty="0"/>
              <a:t>(</a:t>
            </a:r>
            <a:r>
              <a:rPr lang="de-AT" baseline="0" dirty="0"/>
              <a:t>weltweit das erste serienmäßige Wasserstofffahrzeug</a:t>
            </a:r>
            <a:r>
              <a:rPr lang="de-AT" dirty="0"/>
              <a:t>) und die Hyundai </a:t>
            </a:r>
            <a:r>
              <a:rPr lang="de-AT" dirty="0" err="1"/>
              <a:t>Nexo</a:t>
            </a:r>
            <a:r>
              <a:rPr lang="de-AT" dirty="0"/>
              <a:t> und ix35 FCEV bezogen werden</a:t>
            </a:r>
            <a:r>
              <a:rPr lang="de-AT" dirty="0">
                <a:cs typeface="Calibri"/>
              </a:rPr>
              <a:t>.</a:t>
            </a:r>
            <a:endParaRPr lang="en-US" dirty="0"/>
          </a:p>
        </p:txBody>
      </p:sp>
      <p:sp>
        <p:nvSpPr>
          <p:cNvPr id="4" name="Foliennummernplatzhalt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B065C0D-1FDB-448C-956B-09A9ED9A997C}"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68666758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1_Titelfolie">
    <p:spTree>
      <p:nvGrpSpPr>
        <p:cNvPr id="1" name=""/>
        <p:cNvGrpSpPr/>
        <p:nvPr/>
      </p:nvGrpSpPr>
      <p:grpSpPr>
        <a:xfrm>
          <a:off x="0" y="0"/>
          <a:ext cx="0" cy="0"/>
          <a:chOff x="0" y="0"/>
          <a:chExt cx="0" cy="0"/>
        </a:xfrm>
      </p:grpSpPr>
      <p:pic>
        <p:nvPicPr>
          <p:cNvPr id="4" name="Grafik 12" descr="ÖBFV Logo.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7950" y="115888"/>
            <a:ext cx="1898650" cy="172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hteck 6"/>
          <p:cNvSpPr/>
          <p:nvPr/>
        </p:nvSpPr>
        <p:spPr bwMode="white">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6" name="Rechteck 9"/>
          <p:cNvSpPr/>
          <p:nvPr/>
        </p:nvSpPr>
        <p:spPr>
          <a:xfrm>
            <a:off x="-9525" y="6053138"/>
            <a:ext cx="2249488" cy="712787"/>
          </a:xfrm>
          <a:prstGeom prst="rect">
            <a:avLst/>
          </a:prstGeom>
          <a:solidFill>
            <a:schemeClr val="bg1">
              <a:lumMod val="5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7" name="Rechteck 10"/>
          <p:cNvSpPr/>
          <p:nvPr/>
        </p:nvSpPr>
        <p:spPr>
          <a:xfrm>
            <a:off x="2359025" y="6043613"/>
            <a:ext cx="6784975" cy="714375"/>
          </a:xfrm>
          <a:prstGeom prst="rect">
            <a:avLst/>
          </a:prstGeom>
          <a:solidFill>
            <a:srgbClr val="FF00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8" name="Titel 7"/>
          <p:cNvSpPr>
            <a:spLocks noGrp="1"/>
          </p:cNvSpPr>
          <p:nvPr>
            <p:ph type="ctrTitle"/>
          </p:nvPr>
        </p:nvSpPr>
        <p:spPr>
          <a:xfrm>
            <a:off x="2362200" y="4038600"/>
            <a:ext cx="6477000" cy="1828800"/>
          </a:xfrm>
        </p:spPr>
        <p:txBody>
          <a:bodyPr anchor="b"/>
          <a:lstStyle>
            <a:lvl1pPr>
              <a:defRPr cap="all" baseline="0"/>
            </a:lvl1pPr>
          </a:lstStyle>
          <a:p>
            <a:r>
              <a:rPr lang="de-DE"/>
              <a:t>Titelmasterformat durch Klicken bearbeiten</a:t>
            </a:r>
            <a:endParaRPr lang="en-US" dirty="0"/>
          </a:p>
        </p:txBody>
      </p:sp>
      <p:sp>
        <p:nvSpPr>
          <p:cNvPr id="9" name="Untertitel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de-DE"/>
              <a:t>Formatvorlage des Untertitelmasters durch Klicken bearbeiten</a:t>
            </a:r>
            <a:endParaRPr lang="en-US" dirty="0"/>
          </a:p>
        </p:txBody>
      </p:sp>
      <p:sp>
        <p:nvSpPr>
          <p:cNvPr id="10" name="Datumsplatzhalter 27"/>
          <p:cNvSpPr>
            <a:spLocks noGrp="1"/>
          </p:cNvSpPr>
          <p:nvPr>
            <p:ph type="dt" sz="half" idx="10"/>
          </p:nvPr>
        </p:nvSpPr>
        <p:spPr>
          <a:xfrm>
            <a:off x="76200" y="6069013"/>
            <a:ext cx="2057400" cy="685800"/>
          </a:xfrm>
        </p:spPr>
        <p:txBody>
          <a:bodyPr>
            <a:noAutofit/>
          </a:bodyPr>
          <a:lstStyle>
            <a:lvl1pPr algn="ctr">
              <a:defRPr sz="2000" baseline="0" smtClean="0">
                <a:solidFill>
                  <a:srgbClr val="FFFFFF"/>
                </a:solidFill>
                <a:latin typeface="Trebuchet MS" panose="020B0603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2A2CB581-22BB-463A-8E4D-435CFA4EE9CC}" type="datetimeFigureOut">
              <a:rPr kumimoji="0" lang="de-AT" sz="2000" b="0" i="0" u="none" strike="noStrike" kern="1200" cap="none" spc="0" normalizeH="0" baseline="0" noProof="0" smtClean="0">
                <a:ln>
                  <a:noFill/>
                </a:ln>
                <a:solidFill>
                  <a:srgbClr val="FFFFFF"/>
                </a:solidFill>
                <a:effectLst/>
                <a:uLnTx/>
                <a:uFillTx/>
                <a:latin typeface="Trebuchet MS" panose="020B0603020202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01.02.2020</a:t>
            </a:fld>
            <a:endParaRPr kumimoji="0" lang="de-AT" sz="2000" b="0" i="0" u="none" strike="noStrike" kern="1200" cap="none" spc="0" normalizeH="0" baseline="0" noProof="0" dirty="0">
              <a:ln>
                <a:noFill/>
              </a:ln>
              <a:solidFill>
                <a:srgbClr val="FFFFFF"/>
              </a:solidFill>
              <a:effectLst/>
              <a:uLnTx/>
              <a:uFillTx/>
              <a:latin typeface="Trebuchet MS" panose="020B0603020202020204" pitchFamily="34" charset="0"/>
              <a:ea typeface="+mn-ea"/>
              <a:cs typeface="+mn-cs"/>
            </a:endParaRPr>
          </a:p>
        </p:txBody>
      </p:sp>
    </p:spTree>
    <p:extLst>
      <p:ext uri="{BB962C8B-B14F-4D97-AF65-F5344CB8AC3E}">
        <p14:creationId xmlns:p14="http://schemas.microsoft.com/office/powerpoint/2010/main" val="16771497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picTx" preserve="1">
  <p:cSld name="Bild mit Überschrift">
    <p:spTree>
      <p:nvGrpSpPr>
        <p:cNvPr id="1" name=""/>
        <p:cNvGrpSpPr/>
        <p:nvPr/>
      </p:nvGrpSpPr>
      <p:grpSpPr>
        <a:xfrm>
          <a:off x="0" y="0"/>
          <a:ext cx="0" cy="0"/>
          <a:chOff x="0" y="0"/>
          <a:chExt cx="0" cy="0"/>
        </a:xfrm>
      </p:grpSpPr>
      <p:sp>
        <p:nvSpPr>
          <p:cNvPr id="5" name="Rechteck 7"/>
          <p:cNvSpPr/>
          <p:nvPr/>
        </p:nvSpPr>
        <p:spPr bwMode="white">
          <a:xfrm>
            <a:off x="-9525" y="4572000"/>
            <a:ext cx="9144000" cy="887413"/>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6" name="Rechteck 8"/>
          <p:cNvSpPr/>
          <p:nvPr userDrawn="1"/>
        </p:nvSpPr>
        <p:spPr>
          <a:xfrm>
            <a:off x="-9525" y="4664075"/>
            <a:ext cx="1463675" cy="712788"/>
          </a:xfrm>
          <a:prstGeom prst="rect">
            <a:avLst/>
          </a:prstGeom>
          <a:solidFill>
            <a:schemeClr val="bg1">
              <a:lumMod val="65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7" name="Rechteck 9"/>
          <p:cNvSpPr/>
          <p:nvPr/>
        </p:nvSpPr>
        <p:spPr>
          <a:xfrm>
            <a:off x="1544638" y="4654550"/>
            <a:ext cx="7599362" cy="712788"/>
          </a:xfrm>
          <a:prstGeom prst="rect">
            <a:avLst/>
          </a:prstGeom>
          <a:solidFill>
            <a:srgbClr val="FF00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8" name="Rechteck 10"/>
          <p:cNvSpPr/>
          <p:nvPr/>
        </p:nvSpPr>
        <p:spPr bwMode="white">
          <a:xfrm>
            <a:off x="1447800" y="0"/>
            <a:ext cx="100013" cy="6867525"/>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pic>
        <p:nvPicPr>
          <p:cNvPr id="9" name="Grafik 15" descr="ÖBFV Logo.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8425" y="836613"/>
            <a:ext cx="431800" cy="39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platzhalt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a:r>
              <a:rPr lang="de-DE"/>
              <a:t>Formatvorlagen des Textmasters bearbeiten</a:t>
            </a:r>
          </a:p>
        </p:txBody>
      </p:sp>
      <p:sp>
        <p:nvSpPr>
          <p:cNvPr id="2" name="Titel 1"/>
          <p:cNvSpPr>
            <a:spLocks noGrp="1"/>
          </p:cNvSpPr>
          <p:nvPr>
            <p:ph type="title"/>
          </p:nvPr>
        </p:nvSpPr>
        <p:spPr>
          <a:xfrm>
            <a:off x="1600200" y="4648200"/>
            <a:ext cx="7315200" cy="685800"/>
          </a:xfrm>
        </p:spPr>
        <p:txBody>
          <a:bodyPr/>
          <a:lstStyle>
            <a:lvl1pPr algn="l">
              <a:buNone/>
              <a:defRPr sz="2800" b="0">
                <a:solidFill>
                  <a:srgbClr val="FFFFFF"/>
                </a:solidFill>
              </a:defRPr>
            </a:lvl1pPr>
          </a:lstStyle>
          <a:p>
            <a:r>
              <a:rPr lang="de-DE"/>
              <a:t>Titelmasterformat durch Klicken bearbeiten</a:t>
            </a:r>
            <a:endParaRPr lang="en-US" dirty="0"/>
          </a:p>
        </p:txBody>
      </p:sp>
      <p:sp>
        <p:nvSpPr>
          <p:cNvPr id="3" name="Bildplatzhalter 2"/>
          <p:cNvSpPr>
            <a:spLocks noGrp="1"/>
          </p:cNvSpPr>
          <p:nvPr>
            <p:ph type="pic" idx="1"/>
          </p:nvPr>
        </p:nvSpPr>
        <p:spPr>
          <a:xfrm>
            <a:off x="1560576" y="0"/>
            <a:ext cx="7583424" cy="4568952"/>
          </a:xfrm>
          <a:solidFill>
            <a:schemeClr val="bg1">
              <a:lumMod val="65000"/>
            </a:schemeClr>
          </a:solidFill>
          <a:ln>
            <a:noFill/>
          </a:ln>
        </p:spPr>
        <p:txBody>
          <a:bodyPr>
            <a:normAutofit/>
          </a:bodyPr>
          <a:lstStyle>
            <a:lvl1pPr marL="0" indent="0">
              <a:buNone/>
              <a:defRPr sz="3200"/>
            </a:lvl1pPr>
          </a:lstStyle>
          <a:p>
            <a:pPr lvl="0"/>
            <a:r>
              <a:rPr lang="de-DE" noProof="0"/>
              <a:t>Bild durch Klicken auf Symbol hinzufügen</a:t>
            </a:r>
            <a:endParaRPr lang="en-US" noProof="0" dirty="0"/>
          </a:p>
        </p:txBody>
      </p:sp>
      <p:sp>
        <p:nvSpPr>
          <p:cNvPr id="10" name="Datumsplatzhalter 11"/>
          <p:cNvSpPr>
            <a:spLocks noGrp="1"/>
          </p:cNvSpPr>
          <p:nvPr>
            <p:ph type="dt" sz="half" idx="10"/>
          </p:nvPr>
        </p:nvSpPr>
        <p:spPr>
          <a:xfrm>
            <a:off x="6248400" y="6248400"/>
            <a:ext cx="2667000" cy="365125"/>
          </a:xfrm>
        </p:spPr>
        <p:txBody>
          <a:bodyPr rtlCol="0"/>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A2CB581-22BB-463A-8E4D-435CFA4EE9CC}" type="datetimeFigureOut">
              <a:rPr kumimoji="0" lang="de-AT" sz="1400" b="0" i="0" u="none" strike="noStrike" kern="1200" cap="none" spc="0" normalizeH="0" baseline="0" noProof="0" smtClean="0">
                <a:ln>
                  <a:noFill/>
                </a:ln>
                <a:solidFill>
                  <a:srgbClr val="5A6378"/>
                </a:solidFill>
                <a:effectLst/>
                <a:uLnTx/>
                <a:uFillTx/>
                <a:latin typeface="Trebuchet MS" panose="020B0603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01.02.2020</a:t>
            </a:fld>
            <a:endParaRPr kumimoji="0" lang="de-AT" sz="1400" b="0" i="0" u="none" strike="noStrike" kern="1200" cap="none" spc="0" normalizeH="0" baseline="0" noProof="0" dirty="0">
              <a:ln>
                <a:noFill/>
              </a:ln>
              <a:solidFill>
                <a:srgbClr val="5A6378"/>
              </a:solidFill>
              <a:effectLst/>
              <a:uLnTx/>
              <a:uFillTx/>
              <a:latin typeface="Trebuchet MS" panose="020B0603020202020204" pitchFamily="34" charset="0"/>
              <a:ea typeface="+mn-ea"/>
              <a:cs typeface="+mn-cs"/>
            </a:endParaRPr>
          </a:p>
        </p:txBody>
      </p:sp>
      <p:sp>
        <p:nvSpPr>
          <p:cNvPr id="12" name="Fußzeilenplatzhalter 13"/>
          <p:cNvSpPr>
            <a:spLocks noGrp="1"/>
          </p:cNvSpPr>
          <p:nvPr>
            <p:ph type="ftr" sz="quarter" idx="12"/>
          </p:nvPr>
        </p:nvSpPr>
        <p:spPr>
          <a:xfrm>
            <a:off x="1600200" y="6248400"/>
            <a:ext cx="4572000" cy="365125"/>
          </a:xfrm>
        </p:spPr>
        <p:txBody>
          <a:bodyPr rtlCol="0"/>
          <a:lstStyle>
            <a:lvl1pPr>
              <a:defRPr>
                <a:latin typeface="Trebuchet MS" panose="020B0603020202020204"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de-AT" sz="1400" b="0" i="0" u="none" strike="noStrike" kern="1200" cap="none" spc="0" normalizeH="0" baseline="0" noProof="0" dirty="0">
              <a:ln>
                <a:noFill/>
              </a:ln>
              <a:solidFill>
                <a:srgbClr val="5A6378"/>
              </a:solidFill>
              <a:effectLst/>
              <a:uLnTx/>
              <a:uFillTx/>
              <a:latin typeface="Trebuchet MS" panose="020B0603020202020204" pitchFamily="34" charset="0"/>
              <a:ea typeface="+mn-ea"/>
              <a:cs typeface="+mn-cs"/>
            </a:endParaRPr>
          </a:p>
        </p:txBody>
      </p:sp>
      <p:sp>
        <p:nvSpPr>
          <p:cNvPr id="13" name="Foliennummernplatzhalter 22">
            <a:extLst>
              <a:ext uri="{FF2B5EF4-FFF2-40B4-BE49-F238E27FC236}">
                <a16:creationId xmlns:a16="http://schemas.microsoft.com/office/drawing/2014/main" id="{7BFA66AD-7DB8-42A4-AD9E-0BB0B1990731}"/>
              </a:ext>
            </a:extLst>
          </p:cNvPr>
          <p:cNvSpPr>
            <a:spLocks noGrp="1"/>
          </p:cNvSpPr>
          <p:nvPr>
            <p:ph type="sldNum" sz="quarter" idx="13"/>
          </p:nvPr>
        </p:nvSpPr>
        <p:spPr>
          <a:xfrm>
            <a:off x="8322179" y="6248400"/>
            <a:ext cx="593221" cy="365125"/>
          </a:xfrm>
        </p:spPr>
        <p:txBody>
          <a:bodyPr>
            <a:noAutofit/>
          </a:bodyPr>
          <a:lstStyle>
            <a:lvl1pPr>
              <a:defRPr sz="1400">
                <a:latin typeface="Trebuchet MS" panose="020B0603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0D6600DE-399E-4D77-A0ED-9F4B5231F06A}" type="slidenum">
              <a:rPr kumimoji="0" lang="de-AT" sz="1400" b="1" i="1" u="none" strike="noStrike" kern="1200" cap="none" spc="0" normalizeH="0" baseline="0" noProof="0" smtClean="0">
                <a:ln>
                  <a:noFill/>
                </a:ln>
                <a:solidFill>
                  <a:srgbClr val="7F7F7F"/>
                </a:solidFill>
                <a:effectLst/>
                <a:uLnTx/>
                <a:uFillTx/>
                <a:latin typeface="Trebuchet MS" panose="020B0603020202020204" pitchFamily="34" charset="0"/>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‹Nr.›</a:t>
            </a:fld>
            <a:endParaRPr kumimoji="0" lang="de-AT" sz="1400" b="1" i="1" u="none" strike="noStrike" kern="1200" cap="none" spc="0" normalizeH="0" baseline="0" noProof="0" dirty="0">
              <a:ln>
                <a:noFill/>
              </a:ln>
              <a:solidFill>
                <a:srgbClr val="7F7F7F"/>
              </a:solidFill>
              <a:effectLst/>
              <a:uLnTx/>
              <a:uFillTx/>
              <a:latin typeface="Trebuchet MS" panose="020B0603020202020204" pitchFamily="34" charset="0"/>
              <a:ea typeface="+mj-ea"/>
              <a:cs typeface="+mj-cs"/>
            </a:endParaRPr>
          </a:p>
        </p:txBody>
      </p:sp>
    </p:spTree>
    <p:extLst>
      <p:ext uri="{BB962C8B-B14F-4D97-AF65-F5344CB8AC3E}">
        <p14:creationId xmlns:p14="http://schemas.microsoft.com/office/powerpoint/2010/main" val="31188096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en-US"/>
          </a:p>
        </p:txBody>
      </p:sp>
      <p:sp>
        <p:nvSpPr>
          <p:cNvPr id="3" name="Vertikaler Textplatzhalter 2"/>
          <p:cNvSpPr>
            <a:spLocks noGrp="1"/>
          </p:cNvSpPr>
          <p:nvPr>
            <p:ph type="body" orient="vert" idx="1"/>
          </p:nvPr>
        </p:nvSpPr>
        <p:spPr/>
        <p:txBody>
          <a:bodyPr vert="eaVert"/>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Datumsplatzhalter 1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A2CB581-22BB-463A-8E4D-435CFA4EE9CC}" type="datetimeFigureOut">
              <a:rPr kumimoji="0" lang="de-AT" sz="1400" b="0" i="0" u="none" strike="noStrike" kern="1200" cap="none" spc="0" normalizeH="0" baseline="0" noProof="0" smtClean="0">
                <a:ln>
                  <a:noFill/>
                </a:ln>
                <a:solidFill>
                  <a:srgbClr val="5A6378"/>
                </a:solidFill>
                <a:effectLst/>
                <a:uLnTx/>
                <a:uFillTx/>
                <a:latin typeface="Trebuchet MS" panose="020B0603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01.02.2020</a:t>
            </a:fld>
            <a:endParaRPr kumimoji="0" lang="de-AT" sz="1400" b="0" i="0" u="none" strike="noStrike" kern="1200" cap="none" spc="0" normalizeH="0" baseline="0" noProof="0">
              <a:ln>
                <a:noFill/>
              </a:ln>
              <a:solidFill>
                <a:srgbClr val="5A6378"/>
              </a:solidFill>
              <a:effectLst/>
              <a:uLnTx/>
              <a:uFillTx/>
              <a:latin typeface="Trebuchet MS" panose="020B0603020202020204" pitchFamily="34" charset="0"/>
              <a:ea typeface="+mn-ea"/>
              <a:cs typeface="+mn-cs"/>
            </a:endParaRPr>
          </a:p>
        </p:txBody>
      </p:sp>
      <p:sp>
        <p:nvSpPr>
          <p:cNvPr id="5" name="Fußzeilenplatzhalter 2"/>
          <p:cNvSpPr>
            <a:spLocks noGrp="1"/>
          </p:cNvSpPr>
          <p:nvPr>
            <p:ph type="ftr" sz="quarter" idx="11"/>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de-AT" sz="1400" b="0" i="0" u="none" strike="noStrike" kern="1200" cap="none" spc="0" normalizeH="0" baseline="0" noProof="0">
              <a:ln>
                <a:noFill/>
              </a:ln>
              <a:solidFill>
                <a:srgbClr val="5A6378"/>
              </a:solidFill>
              <a:effectLst/>
              <a:uLnTx/>
              <a:uFillTx/>
              <a:latin typeface="Trebuchet MS" panose="020B0603020202020204" pitchFamily="34" charset="0"/>
              <a:ea typeface="+mn-ea"/>
              <a:cs typeface="+mn-cs"/>
            </a:endParaRPr>
          </a:p>
        </p:txBody>
      </p:sp>
      <p:sp>
        <p:nvSpPr>
          <p:cNvPr id="7" name="Foliennummernplatzhalter 22">
            <a:extLst>
              <a:ext uri="{FF2B5EF4-FFF2-40B4-BE49-F238E27FC236}">
                <a16:creationId xmlns:a16="http://schemas.microsoft.com/office/drawing/2014/main" id="{162D3B2E-EFEB-4702-AC91-518E2E32CCD5}"/>
              </a:ext>
            </a:extLst>
          </p:cNvPr>
          <p:cNvSpPr>
            <a:spLocks noGrp="1"/>
          </p:cNvSpPr>
          <p:nvPr>
            <p:ph type="sldNum" sz="quarter" idx="13"/>
          </p:nvPr>
        </p:nvSpPr>
        <p:spPr>
          <a:xfrm>
            <a:off x="8178325" y="6248400"/>
            <a:ext cx="593221" cy="365125"/>
          </a:xfrm>
        </p:spPr>
        <p:txBody>
          <a:bodyPr>
            <a:noAutofit/>
          </a:bodyPr>
          <a:lstStyle>
            <a:lvl1pPr>
              <a:defRPr sz="1400">
                <a:latin typeface="Trebuchet MS" panose="020B0603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0D6600DE-399E-4D77-A0ED-9F4B5231F06A}" type="slidenum">
              <a:rPr kumimoji="0" lang="de-AT" sz="1400" b="1" i="1" u="none" strike="noStrike" kern="1200" cap="none" spc="0" normalizeH="0" baseline="0" noProof="0" smtClean="0">
                <a:ln>
                  <a:noFill/>
                </a:ln>
                <a:solidFill>
                  <a:srgbClr val="7F7F7F"/>
                </a:solidFill>
                <a:effectLst/>
                <a:uLnTx/>
                <a:uFillTx/>
                <a:latin typeface="Trebuchet MS" panose="020B0603020202020204" pitchFamily="34" charset="0"/>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‹Nr.›</a:t>
            </a:fld>
            <a:endParaRPr kumimoji="0" lang="de-AT" sz="1400" b="1" i="1" u="none" strike="noStrike" kern="1200" cap="none" spc="0" normalizeH="0" baseline="0" noProof="0" dirty="0">
              <a:ln>
                <a:noFill/>
              </a:ln>
              <a:solidFill>
                <a:srgbClr val="7F7F7F"/>
              </a:solidFill>
              <a:effectLst/>
              <a:uLnTx/>
              <a:uFillTx/>
              <a:latin typeface="Trebuchet MS" panose="020B0603020202020204" pitchFamily="34" charset="0"/>
              <a:ea typeface="+mj-ea"/>
              <a:cs typeface="+mj-cs"/>
            </a:endParaRPr>
          </a:p>
        </p:txBody>
      </p:sp>
    </p:spTree>
    <p:extLst>
      <p:ext uri="{BB962C8B-B14F-4D97-AF65-F5344CB8AC3E}">
        <p14:creationId xmlns:p14="http://schemas.microsoft.com/office/powerpoint/2010/main" val="4141138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vertTitleAndTx" preserve="1">
  <p:cSld name="Vertikaler Titel und Text">
    <p:spTree>
      <p:nvGrpSpPr>
        <p:cNvPr id="1" name=""/>
        <p:cNvGrpSpPr/>
        <p:nvPr/>
      </p:nvGrpSpPr>
      <p:grpSpPr>
        <a:xfrm>
          <a:off x="0" y="0"/>
          <a:ext cx="0" cy="0"/>
          <a:chOff x="0" y="0"/>
          <a:chExt cx="0" cy="0"/>
        </a:xfrm>
      </p:grpSpPr>
      <p:sp>
        <p:nvSpPr>
          <p:cNvPr id="4" name="Rechteck 6"/>
          <p:cNvSpPr>
            <a:spLocks noChangeArrowheads="1"/>
          </p:cNvSpPr>
          <p:nvPr/>
        </p:nvSpPr>
        <p:spPr bwMode="white">
          <a:xfrm rot="16200000">
            <a:off x="4024312" y="-2000249"/>
            <a:ext cx="320675" cy="6858000"/>
          </a:xfrm>
          <a:prstGeom prst="rect">
            <a:avLst/>
          </a:prstGeom>
          <a:solidFill>
            <a:srgbClr val="FFFFFF"/>
          </a:solidFill>
          <a:ln>
            <a:noFill/>
          </a:ln>
          <a:extLst>
            <a:ext uri="{91240B29-F687-4F45-9708-019B960494DF}">
              <a14:hiddenLine xmlns:a14="http://schemas.microsoft.com/office/drawing/2010/main" w="19050" algn="ctr">
                <a:solidFill>
                  <a:srgbClr val="000000"/>
                </a:solidFill>
                <a:miter lim="800000"/>
                <a:headEnd/>
                <a:tailEnd/>
              </a14:hiddenLine>
            </a:ext>
          </a:extLst>
        </p:spPr>
        <p:txBody>
          <a:bodyPr vert="eaVert"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5" name="Rechteck 7"/>
          <p:cNvSpPr>
            <a:spLocks noChangeArrowheads="1"/>
          </p:cNvSpPr>
          <p:nvPr/>
        </p:nvSpPr>
        <p:spPr bwMode="auto">
          <a:xfrm>
            <a:off x="6308725" y="889848"/>
            <a:ext cx="236537" cy="5712566"/>
          </a:xfrm>
          <a:prstGeom prst="rect">
            <a:avLst/>
          </a:prstGeom>
          <a:solidFill>
            <a:srgbClr val="FF0000"/>
          </a:solidFill>
          <a:ln>
            <a:noFill/>
          </a:ln>
          <a:extLst>
            <a:ext uri="{91240B29-F687-4F45-9708-019B960494DF}">
              <a14:hiddenLine xmlns:a14="http://schemas.microsoft.com/office/drawing/2010/main" w="19050" algn="ctr">
                <a:solidFill>
                  <a:srgbClr val="000000"/>
                </a:solidFill>
                <a:miter lim="800000"/>
                <a:headEnd/>
                <a:tailEnd/>
              </a14:hiddenLine>
            </a:ext>
          </a:extLst>
        </p:spPr>
        <p:txBody>
          <a:bodyPr vert="eaVert"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6" name="Rechteck 8"/>
          <p:cNvSpPr>
            <a:spLocks noChangeArrowheads="1"/>
          </p:cNvSpPr>
          <p:nvPr/>
        </p:nvSpPr>
        <p:spPr bwMode="auto">
          <a:xfrm>
            <a:off x="6308725" y="250825"/>
            <a:ext cx="249238" cy="533400"/>
          </a:xfrm>
          <a:prstGeom prst="rect">
            <a:avLst/>
          </a:prstGeom>
          <a:solidFill>
            <a:srgbClr val="A6A6A6"/>
          </a:solidFill>
          <a:ln>
            <a:noFill/>
          </a:ln>
          <a:extLst>
            <a:ext uri="{91240B29-F687-4F45-9708-019B960494DF}">
              <a14:hiddenLine xmlns:a14="http://schemas.microsoft.com/office/drawing/2010/main" w="19050" algn="ctr">
                <a:solidFill>
                  <a:srgbClr val="000000"/>
                </a:solidFill>
                <a:miter lim="800000"/>
                <a:headEnd/>
                <a:tailEnd/>
              </a14:hiddenLine>
            </a:ext>
          </a:extLst>
        </p:spPr>
        <p:txBody>
          <a:bodyPr vert="eaVert"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pic>
        <p:nvPicPr>
          <p:cNvPr id="7" name="Grafik 9" descr="ÖBFV Logo.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6608767" y="320675"/>
            <a:ext cx="433387"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Vertikaler Titel 1"/>
          <p:cNvSpPr>
            <a:spLocks noGrp="1"/>
          </p:cNvSpPr>
          <p:nvPr>
            <p:ph type="title" orient="vert"/>
          </p:nvPr>
        </p:nvSpPr>
        <p:spPr>
          <a:xfrm>
            <a:off x="6553200" y="889848"/>
            <a:ext cx="2057400" cy="5236316"/>
          </a:xfrm>
        </p:spPr>
        <p:txBody>
          <a:bodyPr vert="eaVert"/>
          <a:lstStyle/>
          <a:p>
            <a:r>
              <a:rPr lang="de-DE"/>
              <a:t>Titelmasterformat durch Klicken bearbeiten</a:t>
            </a:r>
            <a:endParaRPr lang="en-US" dirty="0"/>
          </a:p>
        </p:txBody>
      </p:sp>
      <p:sp>
        <p:nvSpPr>
          <p:cNvPr id="3" name="Vertikaler Textplatzhalter 2"/>
          <p:cNvSpPr>
            <a:spLocks noGrp="1"/>
          </p:cNvSpPr>
          <p:nvPr>
            <p:ph type="body" orient="vert" idx="1"/>
          </p:nvPr>
        </p:nvSpPr>
        <p:spPr>
          <a:xfrm>
            <a:off x="611560" y="889848"/>
            <a:ext cx="5408240" cy="5236317"/>
          </a:xfrm>
        </p:spPr>
        <p:txBody>
          <a:bodyPr vert="eaVert"/>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8" name="Datumsplatzhalter 3"/>
          <p:cNvSpPr>
            <a:spLocks noGrp="1"/>
          </p:cNvSpPr>
          <p:nvPr>
            <p:ph type="dt" sz="half" idx="10"/>
          </p:nvPr>
        </p:nvSpPr>
        <p:spPr bwMode="auto">
          <a:xfrm rot="5400000">
            <a:off x="-266990" y="5238004"/>
            <a:ext cx="1235654"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compatLnSpc="1">
            <a:prstTxWarp prst="textNoShape">
              <a:avLst/>
            </a:prstTxWarp>
          </a:bodyPr>
          <a:lstStyle>
            <a:lvl1pPr algn="r" fontAlgn="base">
              <a:spcBef>
                <a:spcPct val="0"/>
              </a:spcBef>
              <a:spcAft>
                <a:spcPct val="0"/>
              </a:spcAft>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2A2CB581-22BB-463A-8E4D-435CFA4EE9CC}" type="datetimeFigureOut">
              <a:rPr kumimoji="0" lang="de-AT" sz="1400" b="0" i="0" u="none" strike="noStrike" kern="1200" cap="none" spc="0" normalizeH="0" baseline="0" noProof="0" smtClean="0">
                <a:ln>
                  <a:noFill/>
                </a:ln>
                <a:solidFill>
                  <a:srgbClr val="5A6378"/>
                </a:solidFill>
                <a:effectLst/>
                <a:uLnTx/>
                <a:uFillTx/>
                <a:latin typeface="Trebuchet MS" panose="020B0603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01.02.2020</a:t>
            </a:fld>
            <a:endParaRPr kumimoji="0" lang="de-AT" sz="1400" b="0" i="0" u="none" strike="noStrike" kern="1200" cap="none" spc="0" normalizeH="0" baseline="0" noProof="0">
              <a:ln>
                <a:noFill/>
              </a:ln>
              <a:solidFill>
                <a:srgbClr val="5A6378"/>
              </a:solidFill>
              <a:effectLst/>
              <a:uLnTx/>
              <a:uFillTx/>
              <a:latin typeface="Trebuchet MS" panose="020B0603020202020204" pitchFamily="34" charset="0"/>
              <a:ea typeface="+mn-ea"/>
              <a:cs typeface="+mn-cs"/>
            </a:endParaRPr>
          </a:p>
        </p:txBody>
      </p:sp>
      <p:sp>
        <p:nvSpPr>
          <p:cNvPr id="9" name="Fußzeilenplatzhalter 4"/>
          <p:cNvSpPr>
            <a:spLocks noGrp="1"/>
          </p:cNvSpPr>
          <p:nvPr>
            <p:ph type="ftr" sz="quarter" idx="11"/>
          </p:nvPr>
        </p:nvSpPr>
        <p:spPr bwMode="auto">
          <a:xfrm rot="5400000">
            <a:off x="-1886664" y="2305763"/>
            <a:ext cx="4475002"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lgn="l" fontAlgn="base">
              <a:spcBef>
                <a:spcPct val="0"/>
              </a:spcBef>
              <a:spcAft>
                <a:spcPct val="0"/>
              </a:spcAft>
              <a:defRPr smtClean="0"/>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AT" sz="1400" b="0" i="0" u="none" strike="noStrike" kern="1200" cap="none" spc="0" normalizeH="0" baseline="0" noProof="0" dirty="0">
              <a:ln>
                <a:noFill/>
              </a:ln>
              <a:solidFill>
                <a:srgbClr val="5A6378"/>
              </a:solidFill>
              <a:effectLst/>
              <a:uLnTx/>
              <a:uFillTx/>
              <a:latin typeface="Trebuchet MS" panose="020B0603020202020204" pitchFamily="34" charset="0"/>
              <a:ea typeface="+mn-ea"/>
              <a:cs typeface="+mn-cs"/>
            </a:endParaRPr>
          </a:p>
        </p:txBody>
      </p:sp>
      <p:sp>
        <p:nvSpPr>
          <p:cNvPr id="11" name="Foliennummernplatzhalter 22">
            <a:extLst>
              <a:ext uri="{FF2B5EF4-FFF2-40B4-BE49-F238E27FC236}">
                <a16:creationId xmlns:a16="http://schemas.microsoft.com/office/drawing/2014/main" id="{5F7469F9-56CE-4BFB-9C8C-8F3CFFD883FF}"/>
              </a:ext>
            </a:extLst>
          </p:cNvPr>
          <p:cNvSpPr txBox="1">
            <a:spLocks/>
          </p:cNvSpPr>
          <p:nvPr userDrawn="1"/>
        </p:nvSpPr>
        <p:spPr>
          <a:xfrm rot="5400000">
            <a:off x="62165" y="6152442"/>
            <a:ext cx="593221" cy="365125"/>
          </a:xfrm>
          <a:prstGeom prst="rect">
            <a:avLst/>
          </a:prstGeom>
        </p:spPr>
        <p:txBody>
          <a:bodyPr vert="horz" anchor="ctr" anchorCtr="0">
            <a:noAutofit/>
          </a:bodyPr>
          <a:lstStyle>
            <a:defPPr>
              <a:defRPr lang="de-DE"/>
            </a:defPPr>
            <a:lvl1pPr algn="ctr" rtl="0" eaLnBrk="1" fontAlgn="auto" latinLnBrk="0" hangingPunct="1">
              <a:spcBef>
                <a:spcPts val="0"/>
              </a:spcBef>
              <a:spcAft>
                <a:spcPts val="0"/>
              </a:spcAft>
              <a:defRPr lang="de-AT" sz="1400" b="1" i="1" kern="1200">
                <a:solidFill>
                  <a:srgbClr val="7F7F7F"/>
                </a:solidFill>
                <a:latin typeface="Trebuchet MS" panose="020B0603020202020204" pitchFamily="34" charset="0"/>
                <a:ea typeface="+mj-ea"/>
                <a:cs typeface="+mj-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0D6600DE-399E-4D77-A0ED-9F4B5231F06A}" type="slidenum">
              <a:rPr kumimoji="0" lang="de-AT" sz="1400" b="1" i="1" u="none" strike="noStrike" kern="1200" cap="none" spc="0" normalizeH="0" baseline="0" noProof="0" smtClean="0">
                <a:ln>
                  <a:noFill/>
                </a:ln>
                <a:solidFill>
                  <a:srgbClr val="7F7F7F"/>
                </a:solidFill>
                <a:effectLst/>
                <a:uLnTx/>
                <a:uFillTx/>
                <a:latin typeface="Trebuchet MS" panose="020B0603020202020204" pitchFamily="34" charset="0"/>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‹Nr.›</a:t>
            </a:fld>
            <a:endParaRPr kumimoji="0" lang="de-AT" sz="1400" b="1" i="1" u="none" strike="noStrike" kern="1200" cap="none" spc="0" normalizeH="0" baseline="0" noProof="0" dirty="0">
              <a:ln>
                <a:noFill/>
              </a:ln>
              <a:solidFill>
                <a:srgbClr val="7F7F7F"/>
              </a:solidFill>
              <a:effectLst/>
              <a:uLnTx/>
              <a:uFillTx/>
              <a:latin typeface="Trebuchet MS" panose="020B0603020202020204" pitchFamily="34" charset="0"/>
              <a:ea typeface="+mj-ea"/>
              <a:cs typeface="+mj-cs"/>
            </a:endParaRPr>
          </a:p>
        </p:txBody>
      </p:sp>
    </p:spTree>
    <p:extLst>
      <p:ext uri="{BB962C8B-B14F-4D97-AF65-F5344CB8AC3E}">
        <p14:creationId xmlns:p14="http://schemas.microsoft.com/office/powerpoint/2010/main" val="1215377655"/>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1_Titelfolie">
    <p:spTree>
      <p:nvGrpSpPr>
        <p:cNvPr id="1" name=""/>
        <p:cNvGrpSpPr/>
        <p:nvPr/>
      </p:nvGrpSpPr>
      <p:grpSpPr>
        <a:xfrm>
          <a:off x="0" y="0"/>
          <a:ext cx="0" cy="0"/>
          <a:chOff x="0" y="0"/>
          <a:chExt cx="0" cy="0"/>
        </a:xfrm>
      </p:grpSpPr>
      <p:pic>
        <p:nvPicPr>
          <p:cNvPr id="4" name="Grafik 12" descr="ÖBFV Logo.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7950" y="115888"/>
            <a:ext cx="1898650" cy="172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hteck 6"/>
          <p:cNvSpPr/>
          <p:nvPr/>
        </p:nvSpPr>
        <p:spPr bwMode="white">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hteck 9"/>
          <p:cNvSpPr/>
          <p:nvPr/>
        </p:nvSpPr>
        <p:spPr>
          <a:xfrm>
            <a:off x="-9525" y="6053138"/>
            <a:ext cx="2249488" cy="712787"/>
          </a:xfrm>
          <a:prstGeom prst="rect">
            <a:avLst/>
          </a:prstGeom>
          <a:solidFill>
            <a:schemeClr val="bg1">
              <a:lumMod val="5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hteck 10"/>
          <p:cNvSpPr/>
          <p:nvPr/>
        </p:nvSpPr>
        <p:spPr>
          <a:xfrm>
            <a:off x="2359025" y="6043613"/>
            <a:ext cx="6784975" cy="714375"/>
          </a:xfrm>
          <a:prstGeom prst="rect">
            <a:avLst/>
          </a:prstGeom>
          <a:solidFill>
            <a:srgbClr val="FF00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Titel 7"/>
          <p:cNvSpPr>
            <a:spLocks noGrp="1"/>
          </p:cNvSpPr>
          <p:nvPr>
            <p:ph type="ctrTitle"/>
          </p:nvPr>
        </p:nvSpPr>
        <p:spPr>
          <a:xfrm>
            <a:off x="2362200" y="4038600"/>
            <a:ext cx="6477000" cy="1828800"/>
          </a:xfrm>
        </p:spPr>
        <p:txBody>
          <a:bodyPr anchor="b"/>
          <a:lstStyle>
            <a:lvl1pPr>
              <a:defRPr cap="all" baseline="0"/>
            </a:lvl1pPr>
          </a:lstStyle>
          <a:p>
            <a:r>
              <a:rPr lang="de-DE"/>
              <a:t>Titelmasterformat durch Klicken bearbeiten</a:t>
            </a:r>
            <a:endParaRPr lang="en-US" dirty="0"/>
          </a:p>
        </p:txBody>
      </p:sp>
      <p:sp>
        <p:nvSpPr>
          <p:cNvPr id="9" name="Untertitel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de-DE"/>
              <a:t>Formatvorlage des Untertitelmasters durch Klicken bearbeiten</a:t>
            </a:r>
            <a:endParaRPr lang="en-US" dirty="0"/>
          </a:p>
        </p:txBody>
      </p:sp>
      <p:sp>
        <p:nvSpPr>
          <p:cNvPr id="10" name="Datumsplatzhalter 27"/>
          <p:cNvSpPr>
            <a:spLocks noGrp="1"/>
          </p:cNvSpPr>
          <p:nvPr>
            <p:ph type="dt" sz="half" idx="10"/>
          </p:nvPr>
        </p:nvSpPr>
        <p:spPr>
          <a:xfrm>
            <a:off x="76200" y="6069013"/>
            <a:ext cx="2057400" cy="685800"/>
          </a:xfrm>
        </p:spPr>
        <p:txBody>
          <a:bodyPr>
            <a:noAutofit/>
          </a:bodyPr>
          <a:lstStyle>
            <a:lvl1pPr algn="ctr">
              <a:defRPr sz="2000" baseline="0" smtClean="0">
                <a:solidFill>
                  <a:srgbClr val="FFFFFF"/>
                </a:solidFill>
                <a:latin typeface="Trebuchet MS" panose="020B0603020202020204" pitchFamily="34" charset="0"/>
              </a:defRPr>
            </a:lvl1pPr>
          </a:lstStyle>
          <a:p>
            <a:fld id="{2A2CB581-22BB-463A-8E4D-435CFA4EE9CC}" type="datetimeFigureOut">
              <a:rPr lang="de-AT" smtClean="0"/>
              <a:pPr/>
              <a:t>01.02.2020</a:t>
            </a:fld>
            <a:endParaRPr lang="de-AT" dirty="0"/>
          </a:p>
        </p:txBody>
      </p:sp>
    </p:spTree>
    <p:extLst>
      <p:ext uri="{BB962C8B-B14F-4D97-AF65-F5344CB8AC3E}">
        <p14:creationId xmlns:p14="http://schemas.microsoft.com/office/powerpoint/2010/main" val="27754503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itelfolie">
    <p:spTree>
      <p:nvGrpSpPr>
        <p:cNvPr id="1" name=""/>
        <p:cNvGrpSpPr/>
        <p:nvPr/>
      </p:nvGrpSpPr>
      <p:grpSpPr>
        <a:xfrm>
          <a:off x="0" y="0"/>
          <a:ext cx="0" cy="0"/>
          <a:chOff x="0" y="0"/>
          <a:chExt cx="0" cy="0"/>
        </a:xfrm>
      </p:grpSpPr>
      <p:pic>
        <p:nvPicPr>
          <p:cNvPr id="4" name="Grafik 12" descr="ÖBFV Logo.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7950" y="115888"/>
            <a:ext cx="1898650" cy="172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hteck 6"/>
          <p:cNvSpPr/>
          <p:nvPr/>
        </p:nvSpPr>
        <p:spPr bwMode="white">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hteck 9"/>
          <p:cNvSpPr/>
          <p:nvPr/>
        </p:nvSpPr>
        <p:spPr>
          <a:xfrm>
            <a:off x="-9525" y="6053138"/>
            <a:ext cx="2249488" cy="712787"/>
          </a:xfrm>
          <a:prstGeom prst="rect">
            <a:avLst/>
          </a:prstGeom>
          <a:solidFill>
            <a:schemeClr val="bg1">
              <a:lumMod val="5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hteck 10"/>
          <p:cNvSpPr/>
          <p:nvPr/>
        </p:nvSpPr>
        <p:spPr>
          <a:xfrm>
            <a:off x="2359025" y="6043613"/>
            <a:ext cx="6784975" cy="714375"/>
          </a:xfrm>
          <a:prstGeom prst="rect">
            <a:avLst/>
          </a:prstGeom>
          <a:solidFill>
            <a:srgbClr val="FF00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Titel 7"/>
          <p:cNvSpPr>
            <a:spLocks noGrp="1"/>
          </p:cNvSpPr>
          <p:nvPr>
            <p:ph type="ctrTitle" hasCustomPrompt="1"/>
          </p:nvPr>
        </p:nvSpPr>
        <p:spPr>
          <a:xfrm>
            <a:off x="2359025" y="627051"/>
            <a:ext cx="6477000" cy="706460"/>
          </a:xfrm>
        </p:spPr>
        <p:txBody>
          <a:bodyPr anchor="b"/>
          <a:lstStyle>
            <a:lvl1pPr>
              <a:defRPr cap="all" baseline="0"/>
            </a:lvl1pPr>
          </a:lstStyle>
          <a:p>
            <a:r>
              <a:rPr lang="de-DE" dirty="0"/>
              <a:t>Kontaktdaten</a:t>
            </a:r>
            <a:endParaRPr lang="en-US" dirty="0"/>
          </a:p>
        </p:txBody>
      </p:sp>
      <p:sp>
        <p:nvSpPr>
          <p:cNvPr id="12" name="Titelplatzhalter 21">
            <a:extLst>
              <a:ext uri="{FF2B5EF4-FFF2-40B4-BE49-F238E27FC236}">
                <a16:creationId xmlns:a16="http://schemas.microsoft.com/office/drawing/2014/main" id="{0CE5D780-F5CE-49AC-8BCD-A1799E87B47C}"/>
              </a:ext>
            </a:extLst>
          </p:cNvPr>
          <p:cNvSpPr txBox="1">
            <a:spLocks/>
          </p:cNvSpPr>
          <p:nvPr userDrawn="1"/>
        </p:nvSpPr>
        <p:spPr bwMode="auto">
          <a:xfrm>
            <a:off x="2359025" y="1844675"/>
            <a:ext cx="6477000" cy="3845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4200" b="1" i="1" kern="1200">
                <a:solidFill>
                  <a:srgbClr val="7F7F7F"/>
                </a:solidFill>
                <a:latin typeface="Trebuchet MS" panose="020B0603020202020204" pitchFamily="34" charset="0"/>
                <a:ea typeface="+mj-ea"/>
                <a:cs typeface="+mj-cs"/>
              </a:defRPr>
            </a:lvl1pPr>
            <a:lvl2pPr algn="l" rtl="0" eaLnBrk="1" fontAlgn="base" hangingPunct="1">
              <a:spcBef>
                <a:spcPct val="0"/>
              </a:spcBef>
              <a:spcAft>
                <a:spcPct val="0"/>
              </a:spcAft>
              <a:defRPr sz="4200" b="1" i="1">
                <a:solidFill>
                  <a:srgbClr val="7F7F7F"/>
                </a:solidFill>
                <a:latin typeface="Univers 57 Condensed" pitchFamily="34" charset="0"/>
              </a:defRPr>
            </a:lvl2pPr>
            <a:lvl3pPr algn="l" rtl="0" eaLnBrk="1" fontAlgn="base" hangingPunct="1">
              <a:spcBef>
                <a:spcPct val="0"/>
              </a:spcBef>
              <a:spcAft>
                <a:spcPct val="0"/>
              </a:spcAft>
              <a:defRPr sz="4200" b="1" i="1">
                <a:solidFill>
                  <a:srgbClr val="7F7F7F"/>
                </a:solidFill>
                <a:latin typeface="Univers 57 Condensed" pitchFamily="34" charset="0"/>
              </a:defRPr>
            </a:lvl3pPr>
            <a:lvl4pPr algn="l" rtl="0" eaLnBrk="1" fontAlgn="base" hangingPunct="1">
              <a:spcBef>
                <a:spcPct val="0"/>
              </a:spcBef>
              <a:spcAft>
                <a:spcPct val="0"/>
              </a:spcAft>
              <a:defRPr sz="4200" b="1" i="1">
                <a:solidFill>
                  <a:srgbClr val="7F7F7F"/>
                </a:solidFill>
                <a:latin typeface="Univers 57 Condensed" pitchFamily="34" charset="0"/>
              </a:defRPr>
            </a:lvl4pPr>
            <a:lvl5pPr algn="l" rtl="0" eaLnBrk="1" fontAlgn="base" hangingPunct="1">
              <a:spcBef>
                <a:spcPct val="0"/>
              </a:spcBef>
              <a:spcAft>
                <a:spcPct val="0"/>
              </a:spcAft>
              <a:defRPr sz="4200" b="1" i="1">
                <a:solidFill>
                  <a:srgbClr val="7F7F7F"/>
                </a:solidFill>
                <a:latin typeface="Univers 57 Condensed" pitchFamily="34" charset="0"/>
              </a:defRPr>
            </a:lvl5pPr>
            <a:lvl6pPr marL="457200" algn="l" rtl="0" eaLnBrk="1" fontAlgn="base" hangingPunct="1">
              <a:spcBef>
                <a:spcPct val="0"/>
              </a:spcBef>
              <a:spcAft>
                <a:spcPct val="0"/>
              </a:spcAft>
              <a:defRPr sz="4200" b="1" i="1">
                <a:solidFill>
                  <a:srgbClr val="7F7F7F"/>
                </a:solidFill>
                <a:latin typeface="Univers 57 Condensed" pitchFamily="34" charset="0"/>
              </a:defRPr>
            </a:lvl6pPr>
            <a:lvl7pPr marL="914400" algn="l" rtl="0" eaLnBrk="1" fontAlgn="base" hangingPunct="1">
              <a:spcBef>
                <a:spcPct val="0"/>
              </a:spcBef>
              <a:spcAft>
                <a:spcPct val="0"/>
              </a:spcAft>
              <a:defRPr sz="4200" b="1" i="1">
                <a:solidFill>
                  <a:srgbClr val="7F7F7F"/>
                </a:solidFill>
                <a:latin typeface="Univers 57 Condensed" pitchFamily="34" charset="0"/>
              </a:defRPr>
            </a:lvl7pPr>
            <a:lvl8pPr marL="1371600" algn="l" rtl="0" eaLnBrk="1" fontAlgn="base" hangingPunct="1">
              <a:spcBef>
                <a:spcPct val="0"/>
              </a:spcBef>
              <a:spcAft>
                <a:spcPct val="0"/>
              </a:spcAft>
              <a:defRPr sz="4200" b="1" i="1">
                <a:solidFill>
                  <a:srgbClr val="7F7F7F"/>
                </a:solidFill>
                <a:latin typeface="Univers 57 Condensed" pitchFamily="34" charset="0"/>
              </a:defRPr>
            </a:lvl8pPr>
            <a:lvl9pPr marL="1828800" algn="l" rtl="0" eaLnBrk="1" fontAlgn="base" hangingPunct="1">
              <a:spcBef>
                <a:spcPct val="0"/>
              </a:spcBef>
              <a:spcAft>
                <a:spcPct val="0"/>
              </a:spcAft>
              <a:defRPr sz="4200" b="1" i="1">
                <a:solidFill>
                  <a:srgbClr val="7F7F7F"/>
                </a:solidFill>
                <a:latin typeface="Univers 57 Condensed" pitchFamily="34" charset="0"/>
              </a:defRPr>
            </a:lvl9pPr>
          </a:lstStyle>
          <a:p>
            <a:endParaRPr lang="en-US" sz="3200" dirty="0"/>
          </a:p>
        </p:txBody>
      </p:sp>
    </p:spTree>
    <p:extLst>
      <p:ext uri="{BB962C8B-B14F-4D97-AF65-F5344CB8AC3E}">
        <p14:creationId xmlns:p14="http://schemas.microsoft.com/office/powerpoint/2010/main" val="7253618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612648" y="228600"/>
            <a:ext cx="8153400" cy="990600"/>
          </a:xfrm>
        </p:spPr>
        <p:txBody>
          <a:bodyPr/>
          <a:lstStyle/>
          <a:p>
            <a:r>
              <a:rPr lang="de-DE"/>
              <a:t>Titelmasterformat durch Klicken bearbeiten</a:t>
            </a:r>
            <a:endParaRPr lang="en-US"/>
          </a:p>
        </p:txBody>
      </p:sp>
      <p:sp>
        <p:nvSpPr>
          <p:cNvPr id="8" name="Inhaltsplatzhalter 7"/>
          <p:cNvSpPr>
            <a:spLocks noGrp="1"/>
          </p:cNvSpPr>
          <p:nvPr>
            <p:ph sz="quarter" idx="1"/>
          </p:nvPr>
        </p:nvSpPr>
        <p:spPr>
          <a:xfrm>
            <a:off x="612648" y="1600200"/>
            <a:ext cx="8153400" cy="44958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umsplatzhalter 13"/>
          <p:cNvSpPr>
            <a:spLocks noGrp="1"/>
          </p:cNvSpPr>
          <p:nvPr>
            <p:ph type="dt" sz="half" idx="10"/>
          </p:nvPr>
        </p:nvSpPr>
        <p:spPr/>
        <p:txBody>
          <a:bodyPr/>
          <a:lstStyle>
            <a:lvl1pPr>
              <a:defRPr/>
            </a:lvl1pPr>
          </a:lstStyle>
          <a:p>
            <a:fld id="{2A2CB581-22BB-463A-8E4D-435CFA4EE9CC}" type="datetimeFigureOut">
              <a:rPr lang="de-AT" smtClean="0"/>
              <a:t>01.02.2020</a:t>
            </a:fld>
            <a:endParaRPr lang="de-AT" dirty="0"/>
          </a:p>
        </p:txBody>
      </p:sp>
      <p:sp>
        <p:nvSpPr>
          <p:cNvPr id="5" name="Fußzeilenplatzhalter 2"/>
          <p:cNvSpPr>
            <a:spLocks noGrp="1"/>
          </p:cNvSpPr>
          <p:nvPr>
            <p:ph type="ftr" sz="quarter" idx="11"/>
          </p:nvPr>
        </p:nvSpPr>
        <p:spPr/>
        <p:txBody>
          <a:bodyPr/>
          <a:lstStyle>
            <a:lvl1pPr>
              <a:defRPr/>
            </a:lvl1pPr>
          </a:lstStyle>
          <a:p>
            <a:endParaRPr lang="de-AT" dirty="0"/>
          </a:p>
        </p:txBody>
      </p:sp>
      <p:sp>
        <p:nvSpPr>
          <p:cNvPr id="6" name="Foliennummernplatzhalter 22"/>
          <p:cNvSpPr>
            <a:spLocks noGrp="1"/>
          </p:cNvSpPr>
          <p:nvPr>
            <p:ph type="sldNum" sz="quarter" idx="12"/>
          </p:nvPr>
        </p:nvSpPr>
        <p:spPr/>
        <p:txBody>
          <a:bodyPr>
            <a:noAutofit/>
          </a:bodyPr>
          <a:lstStyle>
            <a:lvl1pPr>
              <a:defRPr sz="1400">
                <a:latin typeface="Trebuchet MS" panose="020B0603020202020204" pitchFamily="34" charset="0"/>
              </a:defRPr>
            </a:lvl1pPr>
          </a:lstStyle>
          <a:p>
            <a:fld id="{0D6600DE-399E-4D77-A0ED-9F4B5231F06A}" type="slidenum">
              <a:rPr lang="de-AT" smtClean="0"/>
              <a:pPr/>
              <a:t>‹Nr.›</a:t>
            </a:fld>
            <a:endParaRPr lang="de-AT" dirty="0"/>
          </a:p>
        </p:txBody>
      </p:sp>
    </p:spTree>
    <p:extLst>
      <p:ext uri="{BB962C8B-B14F-4D97-AF65-F5344CB8AC3E}">
        <p14:creationId xmlns:p14="http://schemas.microsoft.com/office/powerpoint/2010/main" val="8981582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Abschnittsüberschrift">
    <p:spTree>
      <p:nvGrpSpPr>
        <p:cNvPr id="1" name=""/>
        <p:cNvGrpSpPr/>
        <p:nvPr/>
      </p:nvGrpSpPr>
      <p:grpSpPr>
        <a:xfrm>
          <a:off x="0" y="0"/>
          <a:ext cx="0" cy="0"/>
          <a:chOff x="0" y="0"/>
          <a:chExt cx="0" cy="0"/>
        </a:xfrm>
      </p:grpSpPr>
      <p:sp>
        <p:nvSpPr>
          <p:cNvPr id="4" name="Rechteck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Rechteck 7"/>
          <p:cNvSpPr/>
          <p:nvPr/>
        </p:nvSpPr>
        <p:spPr>
          <a:xfrm>
            <a:off x="0" y="1600200"/>
            <a:ext cx="1295400" cy="990600"/>
          </a:xfrm>
          <a:prstGeom prst="rect">
            <a:avLst/>
          </a:prstGeom>
          <a:solidFill>
            <a:schemeClr val="bg1">
              <a:lumMod val="5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hteck 8"/>
          <p:cNvSpPr/>
          <p:nvPr/>
        </p:nvSpPr>
        <p:spPr>
          <a:xfrm>
            <a:off x="1371600" y="1600200"/>
            <a:ext cx="7772400" cy="990600"/>
          </a:xfrm>
          <a:prstGeom prst="rect">
            <a:avLst/>
          </a:prstGeom>
          <a:solidFill>
            <a:srgbClr val="FF00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7" name="Grafik 14" descr="ÖBFV Logo.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0013" y="404813"/>
            <a:ext cx="1185862"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platzhalter 2"/>
          <p:cNvSpPr>
            <a:spLocks noGrp="1"/>
          </p:cNvSpPr>
          <p:nvPr>
            <p:ph type="body" idx="1"/>
          </p:nvPr>
        </p:nvSpPr>
        <p:spPr>
          <a:xfrm>
            <a:off x="1371601" y="2743201"/>
            <a:ext cx="7123113" cy="1673225"/>
          </a:xfrm>
        </p:spPr>
        <p:txBody>
          <a:bodyPr/>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de-DE"/>
              <a:t>Formatvorlagen des Textmasters bearbeiten</a:t>
            </a:r>
          </a:p>
        </p:txBody>
      </p:sp>
      <p:sp>
        <p:nvSpPr>
          <p:cNvPr id="2" name="Titel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lang="de-DE"/>
              <a:t>Titelmasterformat durch Klicken bearbeiten</a:t>
            </a:r>
            <a:endParaRPr lang="en-US" dirty="0"/>
          </a:p>
        </p:txBody>
      </p:sp>
      <p:sp>
        <p:nvSpPr>
          <p:cNvPr id="8" name="Datumsplatzhalter 11"/>
          <p:cNvSpPr>
            <a:spLocks noGrp="1"/>
          </p:cNvSpPr>
          <p:nvPr>
            <p:ph type="dt" sz="half" idx="10"/>
          </p:nvPr>
        </p:nvSpPr>
        <p:spPr/>
        <p:txBody>
          <a:bodyPr/>
          <a:lstStyle>
            <a:lvl1pPr>
              <a:defRPr/>
            </a:lvl1pPr>
          </a:lstStyle>
          <a:p>
            <a:fld id="{2A2CB581-22BB-463A-8E4D-435CFA4EE9CC}" type="datetimeFigureOut">
              <a:rPr lang="de-AT" smtClean="0"/>
              <a:t>01.02.2020</a:t>
            </a:fld>
            <a:endParaRPr lang="de-AT"/>
          </a:p>
        </p:txBody>
      </p:sp>
      <p:sp>
        <p:nvSpPr>
          <p:cNvPr id="10" name="Fußzeilenplatzhalter 13"/>
          <p:cNvSpPr>
            <a:spLocks noGrp="1"/>
          </p:cNvSpPr>
          <p:nvPr>
            <p:ph type="ftr" sz="quarter" idx="12"/>
          </p:nvPr>
        </p:nvSpPr>
        <p:spPr/>
        <p:txBody>
          <a:bodyPr/>
          <a:lstStyle>
            <a:lvl1pPr>
              <a:defRPr/>
            </a:lvl1pPr>
          </a:lstStyle>
          <a:p>
            <a:endParaRPr lang="de-AT"/>
          </a:p>
        </p:txBody>
      </p:sp>
    </p:spTree>
    <p:extLst>
      <p:ext uri="{BB962C8B-B14F-4D97-AF65-F5344CB8AC3E}">
        <p14:creationId xmlns:p14="http://schemas.microsoft.com/office/powerpoint/2010/main" val="176229411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en-US" dirty="0"/>
          </a:p>
        </p:txBody>
      </p:sp>
      <p:sp>
        <p:nvSpPr>
          <p:cNvPr id="9" name="Inhaltsplatzhalter 8"/>
          <p:cNvSpPr>
            <a:spLocks noGrp="1"/>
          </p:cNvSpPr>
          <p:nvPr>
            <p:ph sz="quarter" idx="1"/>
          </p:nvPr>
        </p:nvSpPr>
        <p:spPr>
          <a:xfrm>
            <a:off x="609600" y="1589567"/>
            <a:ext cx="3886200" cy="45720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11" name="Inhaltsplatzhalter 10"/>
          <p:cNvSpPr>
            <a:spLocks noGrp="1"/>
          </p:cNvSpPr>
          <p:nvPr>
            <p:ph sz="quarter" idx="2"/>
          </p:nvPr>
        </p:nvSpPr>
        <p:spPr>
          <a:xfrm>
            <a:off x="4844901" y="1589567"/>
            <a:ext cx="3886200" cy="45720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5" name="Datumsplatzhalter 7"/>
          <p:cNvSpPr>
            <a:spLocks noGrp="1"/>
          </p:cNvSpPr>
          <p:nvPr>
            <p:ph type="dt" sz="half" idx="10"/>
          </p:nvPr>
        </p:nvSpPr>
        <p:spPr/>
        <p:txBody>
          <a:bodyPr rtlCol="0"/>
          <a:lstStyle>
            <a:lvl1pPr>
              <a:defRPr/>
            </a:lvl1pPr>
          </a:lstStyle>
          <a:p>
            <a:fld id="{2A2CB581-22BB-463A-8E4D-435CFA4EE9CC}" type="datetimeFigureOut">
              <a:rPr lang="de-AT" smtClean="0"/>
              <a:t>01.02.2020</a:t>
            </a:fld>
            <a:endParaRPr lang="de-AT"/>
          </a:p>
        </p:txBody>
      </p:sp>
      <p:sp>
        <p:nvSpPr>
          <p:cNvPr id="7" name="Fußzeilenplatzhalter 11"/>
          <p:cNvSpPr>
            <a:spLocks noGrp="1"/>
          </p:cNvSpPr>
          <p:nvPr>
            <p:ph type="ftr" sz="quarter" idx="12"/>
          </p:nvPr>
        </p:nvSpPr>
        <p:spPr/>
        <p:txBody>
          <a:bodyPr rtlCol="0"/>
          <a:lstStyle>
            <a:lvl1pPr>
              <a:defRPr/>
            </a:lvl1pPr>
          </a:lstStyle>
          <a:p>
            <a:endParaRPr lang="de-AT"/>
          </a:p>
        </p:txBody>
      </p:sp>
      <p:sp>
        <p:nvSpPr>
          <p:cNvPr id="8" name="Foliennummernplatzhalter 22">
            <a:extLst>
              <a:ext uri="{FF2B5EF4-FFF2-40B4-BE49-F238E27FC236}">
                <a16:creationId xmlns:a16="http://schemas.microsoft.com/office/drawing/2014/main" id="{9EC2BBDC-BD25-4AF6-B082-FCF8569F40C8}"/>
              </a:ext>
            </a:extLst>
          </p:cNvPr>
          <p:cNvSpPr>
            <a:spLocks noGrp="1"/>
          </p:cNvSpPr>
          <p:nvPr>
            <p:ph type="sldNum" sz="quarter" idx="13"/>
          </p:nvPr>
        </p:nvSpPr>
        <p:spPr>
          <a:xfrm>
            <a:off x="8169779" y="6248400"/>
            <a:ext cx="593221" cy="365125"/>
          </a:xfrm>
        </p:spPr>
        <p:txBody>
          <a:bodyPr>
            <a:noAutofit/>
          </a:bodyPr>
          <a:lstStyle>
            <a:lvl1pPr>
              <a:defRPr sz="1400">
                <a:latin typeface="Trebuchet MS" panose="020B0603020202020204" pitchFamily="34" charset="0"/>
              </a:defRPr>
            </a:lvl1pPr>
          </a:lstStyle>
          <a:p>
            <a:fld id="{0D6600DE-399E-4D77-A0ED-9F4B5231F06A}" type="slidenum">
              <a:rPr lang="de-AT" smtClean="0"/>
              <a:pPr/>
              <a:t>‹Nr.›</a:t>
            </a:fld>
            <a:endParaRPr lang="de-AT" dirty="0"/>
          </a:p>
        </p:txBody>
      </p:sp>
    </p:spTree>
    <p:extLst>
      <p:ext uri="{BB962C8B-B14F-4D97-AF65-F5344CB8AC3E}">
        <p14:creationId xmlns:p14="http://schemas.microsoft.com/office/powerpoint/2010/main" val="293755234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533400" y="273051"/>
            <a:ext cx="8153400" cy="869950"/>
          </a:xfrm>
        </p:spPr>
        <p:txBody>
          <a:bodyPr/>
          <a:lstStyle>
            <a:lvl1pPr>
              <a:defRPr/>
            </a:lvl1pPr>
          </a:lstStyle>
          <a:p>
            <a:r>
              <a:rPr lang="de-DE"/>
              <a:t>Titelmasterformat durch Klicken bearbeiten</a:t>
            </a:r>
            <a:endParaRPr lang="en-US"/>
          </a:p>
        </p:txBody>
      </p:sp>
      <p:sp>
        <p:nvSpPr>
          <p:cNvPr id="11" name="Inhaltsplatzhalter 10"/>
          <p:cNvSpPr>
            <a:spLocks noGrp="1"/>
          </p:cNvSpPr>
          <p:nvPr>
            <p:ph sz="quarter" idx="2"/>
          </p:nvPr>
        </p:nvSpPr>
        <p:spPr>
          <a:xfrm>
            <a:off x="609600" y="2438400"/>
            <a:ext cx="3886200" cy="35814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13" name="Inhaltsplatzhalter 12"/>
          <p:cNvSpPr>
            <a:spLocks noGrp="1"/>
          </p:cNvSpPr>
          <p:nvPr>
            <p:ph sz="quarter" idx="4"/>
          </p:nvPr>
        </p:nvSpPr>
        <p:spPr>
          <a:xfrm>
            <a:off x="4800600" y="2438400"/>
            <a:ext cx="3886200" cy="35814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16" name="Textplatzhalter 15"/>
          <p:cNvSpPr>
            <a:spLocks noGrp="1"/>
          </p:cNvSpPr>
          <p:nvPr>
            <p:ph type="body" sz="quarter" idx="1"/>
          </p:nvPr>
        </p:nvSpPr>
        <p:spPr>
          <a:xfrm>
            <a:off x="609600" y="1752600"/>
            <a:ext cx="3886200" cy="640080"/>
          </a:xfrm>
          <a:solidFill>
            <a:srgbClr val="FF0000"/>
          </a:solidFill>
        </p:spPr>
        <p:txBody>
          <a:bodyPr rtlCol="0" anchor="ctr"/>
          <a:lstStyle>
            <a:lvl1pPr marL="0" indent="0">
              <a:buFontTx/>
              <a:buNone/>
              <a:defRPr sz="2000" b="1">
                <a:solidFill>
                  <a:srgbClr val="FFFFFF"/>
                </a:solidFill>
              </a:defRPr>
            </a:lvl1pPr>
          </a:lstStyle>
          <a:p>
            <a:pPr lvl="0"/>
            <a:r>
              <a:rPr lang="de-DE"/>
              <a:t>Formatvorlagen des Textmasters bearbeiten</a:t>
            </a:r>
          </a:p>
        </p:txBody>
      </p:sp>
      <p:sp>
        <p:nvSpPr>
          <p:cNvPr id="15" name="Textplatzhalter 14"/>
          <p:cNvSpPr>
            <a:spLocks noGrp="1"/>
          </p:cNvSpPr>
          <p:nvPr>
            <p:ph type="body" sz="quarter" idx="3"/>
          </p:nvPr>
        </p:nvSpPr>
        <p:spPr>
          <a:xfrm>
            <a:off x="4800600" y="1752600"/>
            <a:ext cx="3886200" cy="640080"/>
          </a:xfrm>
          <a:solidFill>
            <a:srgbClr val="FF0000"/>
          </a:solidFill>
        </p:spPr>
        <p:txBody>
          <a:bodyPr rtlCol="0" anchor="ctr"/>
          <a:lstStyle>
            <a:lvl1pPr marL="0" indent="0">
              <a:buFontTx/>
              <a:buNone/>
              <a:defRPr sz="2000" b="1">
                <a:solidFill>
                  <a:srgbClr val="FFFFFF"/>
                </a:solidFill>
              </a:defRPr>
            </a:lvl1pPr>
          </a:lstStyle>
          <a:p>
            <a:pPr lvl="0"/>
            <a:r>
              <a:rPr lang="de-DE"/>
              <a:t>Formatvorlagen des Textmasters bearbeiten</a:t>
            </a:r>
          </a:p>
        </p:txBody>
      </p:sp>
      <p:sp>
        <p:nvSpPr>
          <p:cNvPr id="7" name="Datumsplatzhalter 9"/>
          <p:cNvSpPr>
            <a:spLocks noGrp="1"/>
          </p:cNvSpPr>
          <p:nvPr>
            <p:ph type="dt" sz="half" idx="10"/>
          </p:nvPr>
        </p:nvSpPr>
        <p:spPr/>
        <p:txBody>
          <a:bodyPr rtlCol="0"/>
          <a:lstStyle>
            <a:lvl1pPr>
              <a:defRPr/>
            </a:lvl1pPr>
          </a:lstStyle>
          <a:p>
            <a:fld id="{2A2CB581-22BB-463A-8E4D-435CFA4EE9CC}" type="datetimeFigureOut">
              <a:rPr lang="de-AT" smtClean="0"/>
              <a:t>01.02.2020</a:t>
            </a:fld>
            <a:endParaRPr lang="de-AT"/>
          </a:p>
        </p:txBody>
      </p:sp>
      <p:sp>
        <p:nvSpPr>
          <p:cNvPr id="9" name="Fußzeilenplatzhalter 13"/>
          <p:cNvSpPr>
            <a:spLocks noGrp="1"/>
          </p:cNvSpPr>
          <p:nvPr>
            <p:ph type="ftr" sz="quarter" idx="12"/>
          </p:nvPr>
        </p:nvSpPr>
        <p:spPr/>
        <p:txBody>
          <a:bodyPr rtlCol="0"/>
          <a:lstStyle>
            <a:lvl1pPr>
              <a:defRPr/>
            </a:lvl1pPr>
          </a:lstStyle>
          <a:p>
            <a:endParaRPr lang="de-AT"/>
          </a:p>
        </p:txBody>
      </p:sp>
      <p:sp>
        <p:nvSpPr>
          <p:cNvPr id="10" name="Foliennummernplatzhalter 22">
            <a:extLst>
              <a:ext uri="{FF2B5EF4-FFF2-40B4-BE49-F238E27FC236}">
                <a16:creationId xmlns:a16="http://schemas.microsoft.com/office/drawing/2014/main" id="{EB666642-CA82-4905-BB10-32B1E22B5C96}"/>
              </a:ext>
            </a:extLst>
          </p:cNvPr>
          <p:cNvSpPr>
            <a:spLocks noGrp="1"/>
          </p:cNvSpPr>
          <p:nvPr>
            <p:ph type="sldNum" sz="quarter" idx="13"/>
          </p:nvPr>
        </p:nvSpPr>
        <p:spPr>
          <a:xfrm>
            <a:off x="8178325" y="6248400"/>
            <a:ext cx="593221" cy="365125"/>
          </a:xfrm>
        </p:spPr>
        <p:txBody>
          <a:bodyPr>
            <a:noAutofit/>
          </a:bodyPr>
          <a:lstStyle>
            <a:lvl1pPr>
              <a:defRPr sz="1400">
                <a:latin typeface="Trebuchet MS" panose="020B0603020202020204" pitchFamily="34" charset="0"/>
              </a:defRPr>
            </a:lvl1pPr>
          </a:lstStyle>
          <a:p>
            <a:fld id="{0D6600DE-399E-4D77-A0ED-9F4B5231F06A}" type="slidenum">
              <a:rPr lang="de-AT" smtClean="0"/>
              <a:pPr/>
              <a:t>‹Nr.›</a:t>
            </a:fld>
            <a:endParaRPr lang="de-AT" dirty="0"/>
          </a:p>
        </p:txBody>
      </p:sp>
    </p:spTree>
    <p:extLst>
      <p:ext uri="{BB962C8B-B14F-4D97-AF65-F5344CB8AC3E}">
        <p14:creationId xmlns:p14="http://schemas.microsoft.com/office/powerpoint/2010/main" val="19860933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en-US" dirty="0"/>
          </a:p>
        </p:txBody>
      </p:sp>
      <p:sp>
        <p:nvSpPr>
          <p:cNvPr id="3" name="Datumsplatzhalter 13"/>
          <p:cNvSpPr>
            <a:spLocks noGrp="1"/>
          </p:cNvSpPr>
          <p:nvPr>
            <p:ph type="dt" sz="half" idx="10"/>
          </p:nvPr>
        </p:nvSpPr>
        <p:spPr/>
        <p:txBody>
          <a:bodyPr/>
          <a:lstStyle>
            <a:lvl1pPr>
              <a:defRPr/>
            </a:lvl1pPr>
          </a:lstStyle>
          <a:p>
            <a:fld id="{2A2CB581-22BB-463A-8E4D-435CFA4EE9CC}" type="datetimeFigureOut">
              <a:rPr lang="de-AT" smtClean="0"/>
              <a:t>01.02.2020</a:t>
            </a:fld>
            <a:endParaRPr lang="de-AT" dirty="0"/>
          </a:p>
        </p:txBody>
      </p:sp>
      <p:sp>
        <p:nvSpPr>
          <p:cNvPr id="4" name="Fußzeilenplatzhalter 2"/>
          <p:cNvSpPr>
            <a:spLocks noGrp="1"/>
          </p:cNvSpPr>
          <p:nvPr>
            <p:ph type="ftr" sz="quarter" idx="11"/>
          </p:nvPr>
        </p:nvSpPr>
        <p:spPr/>
        <p:txBody>
          <a:bodyPr/>
          <a:lstStyle>
            <a:lvl1pPr>
              <a:defRPr/>
            </a:lvl1pPr>
          </a:lstStyle>
          <a:p>
            <a:endParaRPr lang="de-AT" dirty="0"/>
          </a:p>
        </p:txBody>
      </p:sp>
      <p:sp>
        <p:nvSpPr>
          <p:cNvPr id="6" name="Foliennummernplatzhalter 22">
            <a:extLst>
              <a:ext uri="{FF2B5EF4-FFF2-40B4-BE49-F238E27FC236}">
                <a16:creationId xmlns:a16="http://schemas.microsoft.com/office/drawing/2014/main" id="{AC768C15-1936-4B89-9C57-875A7C0497F1}"/>
              </a:ext>
            </a:extLst>
          </p:cNvPr>
          <p:cNvSpPr>
            <a:spLocks noGrp="1"/>
          </p:cNvSpPr>
          <p:nvPr>
            <p:ph type="sldNum" sz="quarter" idx="13"/>
          </p:nvPr>
        </p:nvSpPr>
        <p:spPr>
          <a:xfrm>
            <a:off x="8178325" y="6248400"/>
            <a:ext cx="593221" cy="365125"/>
          </a:xfrm>
        </p:spPr>
        <p:txBody>
          <a:bodyPr>
            <a:noAutofit/>
          </a:bodyPr>
          <a:lstStyle>
            <a:lvl1pPr>
              <a:defRPr sz="1400">
                <a:latin typeface="Trebuchet MS" panose="020B0603020202020204" pitchFamily="34" charset="0"/>
              </a:defRPr>
            </a:lvl1pPr>
          </a:lstStyle>
          <a:p>
            <a:fld id="{0D6600DE-399E-4D77-A0ED-9F4B5231F06A}" type="slidenum">
              <a:rPr lang="de-AT" smtClean="0"/>
              <a:pPr/>
              <a:t>‹Nr.›</a:t>
            </a:fld>
            <a:endParaRPr lang="de-AT" dirty="0"/>
          </a:p>
        </p:txBody>
      </p:sp>
    </p:spTree>
    <p:extLst>
      <p:ext uri="{BB962C8B-B14F-4D97-AF65-F5344CB8AC3E}">
        <p14:creationId xmlns:p14="http://schemas.microsoft.com/office/powerpoint/2010/main" val="32565414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folie">
    <p:spTree>
      <p:nvGrpSpPr>
        <p:cNvPr id="1" name=""/>
        <p:cNvGrpSpPr/>
        <p:nvPr/>
      </p:nvGrpSpPr>
      <p:grpSpPr>
        <a:xfrm>
          <a:off x="0" y="0"/>
          <a:ext cx="0" cy="0"/>
          <a:chOff x="0" y="0"/>
          <a:chExt cx="0" cy="0"/>
        </a:xfrm>
      </p:grpSpPr>
      <p:pic>
        <p:nvPicPr>
          <p:cNvPr id="4" name="Grafik 12" descr="ÖBFV Logo.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7950" y="115888"/>
            <a:ext cx="1898650" cy="172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hteck 6"/>
          <p:cNvSpPr/>
          <p:nvPr/>
        </p:nvSpPr>
        <p:spPr bwMode="white">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6" name="Rechteck 9"/>
          <p:cNvSpPr/>
          <p:nvPr/>
        </p:nvSpPr>
        <p:spPr>
          <a:xfrm>
            <a:off x="-9525" y="6053138"/>
            <a:ext cx="2249488" cy="712787"/>
          </a:xfrm>
          <a:prstGeom prst="rect">
            <a:avLst/>
          </a:prstGeom>
          <a:solidFill>
            <a:schemeClr val="bg1">
              <a:lumMod val="5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7" name="Rechteck 10"/>
          <p:cNvSpPr/>
          <p:nvPr/>
        </p:nvSpPr>
        <p:spPr>
          <a:xfrm>
            <a:off x="2359025" y="6043613"/>
            <a:ext cx="6784975" cy="714375"/>
          </a:xfrm>
          <a:prstGeom prst="rect">
            <a:avLst/>
          </a:prstGeom>
          <a:solidFill>
            <a:srgbClr val="FF00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8" name="Titel 7"/>
          <p:cNvSpPr>
            <a:spLocks noGrp="1"/>
          </p:cNvSpPr>
          <p:nvPr>
            <p:ph type="ctrTitle" hasCustomPrompt="1"/>
          </p:nvPr>
        </p:nvSpPr>
        <p:spPr>
          <a:xfrm>
            <a:off x="2359025" y="627051"/>
            <a:ext cx="6477000" cy="706460"/>
          </a:xfrm>
        </p:spPr>
        <p:txBody>
          <a:bodyPr anchor="b"/>
          <a:lstStyle>
            <a:lvl1pPr>
              <a:defRPr cap="all" baseline="0"/>
            </a:lvl1pPr>
          </a:lstStyle>
          <a:p>
            <a:r>
              <a:rPr lang="de-DE" dirty="0"/>
              <a:t>Kontaktdaten</a:t>
            </a:r>
            <a:endParaRPr lang="en-US" dirty="0"/>
          </a:p>
        </p:txBody>
      </p:sp>
      <p:sp>
        <p:nvSpPr>
          <p:cNvPr id="12" name="Titelplatzhalter 21">
            <a:extLst>
              <a:ext uri="{FF2B5EF4-FFF2-40B4-BE49-F238E27FC236}">
                <a16:creationId xmlns:a16="http://schemas.microsoft.com/office/drawing/2014/main" id="{0CE5D780-F5CE-49AC-8BCD-A1799E87B47C}"/>
              </a:ext>
            </a:extLst>
          </p:cNvPr>
          <p:cNvSpPr txBox="1">
            <a:spLocks/>
          </p:cNvSpPr>
          <p:nvPr userDrawn="1"/>
        </p:nvSpPr>
        <p:spPr bwMode="auto">
          <a:xfrm>
            <a:off x="2359025" y="1844675"/>
            <a:ext cx="6477000" cy="3845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4200" b="1" i="1" kern="1200">
                <a:solidFill>
                  <a:srgbClr val="7F7F7F"/>
                </a:solidFill>
                <a:latin typeface="Trebuchet MS" panose="020B0603020202020204" pitchFamily="34" charset="0"/>
                <a:ea typeface="+mj-ea"/>
                <a:cs typeface="+mj-cs"/>
              </a:defRPr>
            </a:lvl1pPr>
            <a:lvl2pPr algn="l" rtl="0" eaLnBrk="1" fontAlgn="base" hangingPunct="1">
              <a:spcBef>
                <a:spcPct val="0"/>
              </a:spcBef>
              <a:spcAft>
                <a:spcPct val="0"/>
              </a:spcAft>
              <a:defRPr sz="4200" b="1" i="1">
                <a:solidFill>
                  <a:srgbClr val="7F7F7F"/>
                </a:solidFill>
                <a:latin typeface="Univers 57 Condensed" pitchFamily="34" charset="0"/>
              </a:defRPr>
            </a:lvl2pPr>
            <a:lvl3pPr algn="l" rtl="0" eaLnBrk="1" fontAlgn="base" hangingPunct="1">
              <a:spcBef>
                <a:spcPct val="0"/>
              </a:spcBef>
              <a:spcAft>
                <a:spcPct val="0"/>
              </a:spcAft>
              <a:defRPr sz="4200" b="1" i="1">
                <a:solidFill>
                  <a:srgbClr val="7F7F7F"/>
                </a:solidFill>
                <a:latin typeface="Univers 57 Condensed" pitchFamily="34" charset="0"/>
              </a:defRPr>
            </a:lvl3pPr>
            <a:lvl4pPr algn="l" rtl="0" eaLnBrk="1" fontAlgn="base" hangingPunct="1">
              <a:spcBef>
                <a:spcPct val="0"/>
              </a:spcBef>
              <a:spcAft>
                <a:spcPct val="0"/>
              </a:spcAft>
              <a:defRPr sz="4200" b="1" i="1">
                <a:solidFill>
                  <a:srgbClr val="7F7F7F"/>
                </a:solidFill>
                <a:latin typeface="Univers 57 Condensed" pitchFamily="34" charset="0"/>
              </a:defRPr>
            </a:lvl4pPr>
            <a:lvl5pPr algn="l" rtl="0" eaLnBrk="1" fontAlgn="base" hangingPunct="1">
              <a:spcBef>
                <a:spcPct val="0"/>
              </a:spcBef>
              <a:spcAft>
                <a:spcPct val="0"/>
              </a:spcAft>
              <a:defRPr sz="4200" b="1" i="1">
                <a:solidFill>
                  <a:srgbClr val="7F7F7F"/>
                </a:solidFill>
                <a:latin typeface="Univers 57 Condensed" pitchFamily="34" charset="0"/>
              </a:defRPr>
            </a:lvl5pPr>
            <a:lvl6pPr marL="457200" algn="l" rtl="0" eaLnBrk="1" fontAlgn="base" hangingPunct="1">
              <a:spcBef>
                <a:spcPct val="0"/>
              </a:spcBef>
              <a:spcAft>
                <a:spcPct val="0"/>
              </a:spcAft>
              <a:defRPr sz="4200" b="1" i="1">
                <a:solidFill>
                  <a:srgbClr val="7F7F7F"/>
                </a:solidFill>
                <a:latin typeface="Univers 57 Condensed" pitchFamily="34" charset="0"/>
              </a:defRPr>
            </a:lvl6pPr>
            <a:lvl7pPr marL="914400" algn="l" rtl="0" eaLnBrk="1" fontAlgn="base" hangingPunct="1">
              <a:spcBef>
                <a:spcPct val="0"/>
              </a:spcBef>
              <a:spcAft>
                <a:spcPct val="0"/>
              </a:spcAft>
              <a:defRPr sz="4200" b="1" i="1">
                <a:solidFill>
                  <a:srgbClr val="7F7F7F"/>
                </a:solidFill>
                <a:latin typeface="Univers 57 Condensed" pitchFamily="34" charset="0"/>
              </a:defRPr>
            </a:lvl7pPr>
            <a:lvl8pPr marL="1371600" algn="l" rtl="0" eaLnBrk="1" fontAlgn="base" hangingPunct="1">
              <a:spcBef>
                <a:spcPct val="0"/>
              </a:spcBef>
              <a:spcAft>
                <a:spcPct val="0"/>
              </a:spcAft>
              <a:defRPr sz="4200" b="1" i="1">
                <a:solidFill>
                  <a:srgbClr val="7F7F7F"/>
                </a:solidFill>
                <a:latin typeface="Univers 57 Condensed" pitchFamily="34" charset="0"/>
              </a:defRPr>
            </a:lvl8pPr>
            <a:lvl9pPr marL="1828800" algn="l" rtl="0" eaLnBrk="1" fontAlgn="base" hangingPunct="1">
              <a:spcBef>
                <a:spcPct val="0"/>
              </a:spcBef>
              <a:spcAft>
                <a:spcPct val="0"/>
              </a:spcAft>
              <a:defRPr sz="4200" b="1" i="1">
                <a:solidFill>
                  <a:srgbClr val="7F7F7F"/>
                </a:solidFill>
                <a:latin typeface="Univers 57 Condensed"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3200" b="1" i="1" u="none" strike="noStrike" kern="1200" cap="none" spc="0" normalizeH="0" baseline="0" noProof="0" dirty="0">
              <a:ln>
                <a:noFill/>
              </a:ln>
              <a:solidFill>
                <a:srgbClr val="7F7F7F"/>
              </a:solidFill>
              <a:effectLst/>
              <a:uLnTx/>
              <a:uFillTx/>
              <a:latin typeface="Trebuchet MS" panose="020B0603020202020204" pitchFamily="34" charset="0"/>
              <a:ea typeface="+mj-ea"/>
              <a:cs typeface="+mj-cs"/>
            </a:endParaRPr>
          </a:p>
        </p:txBody>
      </p:sp>
    </p:spTree>
    <p:extLst>
      <p:ext uri="{BB962C8B-B14F-4D97-AF65-F5344CB8AC3E}">
        <p14:creationId xmlns:p14="http://schemas.microsoft.com/office/powerpoint/2010/main" val="37225736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Leer">
    <p:spTree>
      <p:nvGrpSpPr>
        <p:cNvPr id="1" name=""/>
        <p:cNvGrpSpPr/>
        <p:nvPr/>
      </p:nvGrpSpPr>
      <p:grpSpPr>
        <a:xfrm>
          <a:off x="0" y="0"/>
          <a:ext cx="0" cy="0"/>
          <a:chOff x="0" y="0"/>
          <a:chExt cx="0" cy="0"/>
        </a:xfrm>
      </p:grpSpPr>
      <p:pic>
        <p:nvPicPr>
          <p:cNvPr id="2" name="Grafik 5" descr="ÖBFV Logo.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9375" y="812800"/>
            <a:ext cx="433388"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Datumsplatzhalter 1"/>
          <p:cNvSpPr>
            <a:spLocks noGrp="1"/>
          </p:cNvSpPr>
          <p:nvPr>
            <p:ph type="dt" sz="half" idx="10"/>
          </p:nvPr>
        </p:nvSpPr>
        <p:spPr/>
        <p:txBody>
          <a:bodyPr/>
          <a:lstStyle>
            <a:lvl1pPr>
              <a:defRPr>
                <a:latin typeface="Trebuchet MS" panose="020B0603020202020204" pitchFamily="34" charset="0"/>
              </a:defRPr>
            </a:lvl1pPr>
          </a:lstStyle>
          <a:p>
            <a:fld id="{2A2CB581-22BB-463A-8E4D-435CFA4EE9CC}" type="datetimeFigureOut">
              <a:rPr lang="de-AT" smtClean="0"/>
              <a:pPr/>
              <a:t>01.02.2020</a:t>
            </a:fld>
            <a:endParaRPr lang="de-AT" dirty="0"/>
          </a:p>
        </p:txBody>
      </p:sp>
      <p:sp>
        <p:nvSpPr>
          <p:cNvPr id="4" name="Fußzeilenplatzhalter 2"/>
          <p:cNvSpPr>
            <a:spLocks noGrp="1"/>
          </p:cNvSpPr>
          <p:nvPr>
            <p:ph type="ftr" sz="quarter" idx="11"/>
          </p:nvPr>
        </p:nvSpPr>
        <p:spPr/>
        <p:txBody>
          <a:bodyPr/>
          <a:lstStyle>
            <a:lvl1pPr>
              <a:defRPr>
                <a:latin typeface="Trebuchet MS" panose="020B0603020202020204" pitchFamily="34" charset="0"/>
              </a:defRPr>
            </a:lvl1pPr>
          </a:lstStyle>
          <a:p>
            <a:endParaRPr lang="de-AT" dirty="0"/>
          </a:p>
        </p:txBody>
      </p:sp>
      <p:sp>
        <p:nvSpPr>
          <p:cNvPr id="6" name="Foliennummernplatzhalter 22">
            <a:extLst>
              <a:ext uri="{FF2B5EF4-FFF2-40B4-BE49-F238E27FC236}">
                <a16:creationId xmlns:a16="http://schemas.microsoft.com/office/drawing/2014/main" id="{608769A2-E155-43D9-A621-9440E8CA6C05}"/>
              </a:ext>
            </a:extLst>
          </p:cNvPr>
          <p:cNvSpPr>
            <a:spLocks noGrp="1"/>
          </p:cNvSpPr>
          <p:nvPr>
            <p:ph type="sldNum" sz="quarter" idx="13"/>
          </p:nvPr>
        </p:nvSpPr>
        <p:spPr>
          <a:xfrm>
            <a:off x="8178325" y="6248400"/>
            <a:ext cx="593221" cy="365125"/>
          </a:xfrm>
        </p:spPr>
        <p:txBody>
          <a:bodyPr>
            <a:noAutofit/>
          </a:bodyPr>
          <a:lstStyle>
            <a:lvl1pPr>
              <a:defRPr sz="1400">
                <a:latin typeface="Trebuchet MS" panose="020B0603020202020204" pitchFamily="34" charset="0"/>
              </a:defRPr>
            </a:lvl1pPr>
          </a:lstStyle>
          <a:p>
            <a:fld id="{0D6600DE-399E-4D77-A0ED-9F4B5231F06A}" type="slidenum">
              <a:rPr lang="de-AT" smtClean="0"/>
              <a:pPr/>
              <a:t>‹Nr.›</a:t>
            </a:fld>
            <a:endParaRPr lang="de-AT" dirty="0"/>
          </a:p>
        </p:txBody>
      </p:sp>
    </p:spTree>
    <p:extLst>
      <p:ext uri="{BB962C8B-B14F-4D97-AF65-F5344CB8AC3E}">
        <p14:creationId xmlns:p14="http://schemas.microsoft.com/office/powerpoint/2010/main" val="120331011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609600" y="273051"/>
            <a:ext cx="8077200" cy="869950"/>
          </a:xfrm>
        </p:spPr>
        <p:txBody>
          <a:bodyPr/>
          <a:lstStyle>
            <a:lvl1pPr algn="l">
              <a:buNone/>
              <a:defRPr sz="4400" b="0"/>
            </a:lvl1pPr>
          </a:lstStyle>
          <a:p>
            <a:r>
              <a:rPr lang="de-DE"/>
              <a:t>Titelmasterformat durch Klicken bearbeiten</a:t>
            </a:r>
            <a:endParaRPr lang="en-US"/>
          </a:p>
        </p:txBody>
      </p:sp>
      <p:sp>
        <p:nvSpPr>
          <p:cNvPr id="3" name="Textplatzhalter 2"/>
          <p:cNvSpPr>
            <a:spLocks noGrp="1"/>
          </p:cNvSpPr>
          <p:nvPr>
            <p:ph type="body" idx="2"/>
          </p:nvPr>
        </p:nvSpPr>
        <p:spPr>
          <a:xfrm>
            <a:off x="609600" y="1752600"/>
            <a:ext cx="1600200" cy="4343400"/>
          </a:xfrm>
          <a:solidFill>
            <a:srgbClr val="FF0000"/>
          </a:solidFill>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baseline="0">
                <a:latin typeface="Univers 47 CondensedLight" pitchFamily="34" charset="0"/>
              </a:defRPr>
            </a:lvl1pPr>
            <a:lvl2pPr>
              <a:buNone/>
              <a:defRPr sz="1200"/>
            </a:lvl2pPr>
            <a:lvl3pPr>
              <a:buNone/>
              <a:defRPr sz="1000"/>
            </a:lvl3pPr>
            <a:lvl4pPr>
              <a:buNone/>
              <a:defRPr sz="900"/>
            </a:lvl4pPr>
            <a:lvl5pPr>
              <a:buNone/>
              <a:defRPr sz="900"/>
            </a:lvl5pPr>
          </a:lstStyle>
          <a:p>
            <a:pPr lvl="0"/>
            <a:r>
              <a:rPr lang="de-DE"/>
              <a:t>Formatvorlagen des Textmasters bearbeiten</a:t>
            </a:r>
          </a:p>
        </p:txBody>
      </p:sp>
      <p:sp>
        <p:nvSpPr>
          <p:cNvPr id="9" name="Inhaltsplatzhalter 8"/>
          <p:cNvSpPr>
            <a:spLocks noGrp="1"/>
          </p:cNvSpPr>
          <p:nvPr>
            <p:ph sz="quarter" idx="1"/>
          </p:nvPr>
        </p:nvSpPr>
        <p:spPr>
          <a:xfrm>
            <a:off x="2362200" y="1752600"/>
            <a:ext cx="6400800" cy="44196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Datumsplatzhalter 13"/>
          <p:cNvSpPr>
            <a:spLocks noGrp="1"/>
          </p:cNvSpPr>
          <p:nvPr>
            <p:ph type="dt" sz="half" idx="10"/>
          </p:nvPr>
        </p:nvSpPr>
        <p:spPr/>
        <p:txBody>
          <a:bodyPr/>
          <a:lstStyle>
            <a:lvl1pPr>
              <a:defRPr/>
            </a:lvl1pPr>
          </a:lstStyle>
          <a:p>
            <a:fld id="{2A2CB581-22BB-463A-8E4D-435CFA4EE9CC}" type="datetimeFigureOut">
              <a:rPr lang="de-AT" smtClean="0"/>
              <a:t>01.02.2020</a:t>
            </a:fld>
            <a:endParaRPr lang="de-AT"/>
          </a:p>
        </p:txBody>
      </p:sp>
      <p:sp>
        <p:nvSpPr>
          <p:cNvPr id="6" name="Fußzeilenplatzhalter 2"/>
          <p:cNvSpPr>
            <a:spLocks noGrp="1"/>
          </p:cNvSpPr>
          <p:nvPr>
            <p:ph type="ftr" sz="quarter" idx="11"/>
          </p:nvPr>
        </p:nvSpPr>
        <p:spPr/>
        <p:txBody>
          <a:bodyPr/>
          <a:lstStyle>
            <a:lvl1pPr>
              <a:defRPr/>
            </a:lvl1pPr>
          </a:lstStyle>
          <a:p>
            <a:endParaRPr lang="de-AT"/>
          </a:p>
        </p:txBody>
      </p:sp>
      <p:sp>
        <p:nvSpPr>
          <p:cNvPr id="8" name="Foliennummernplatzhalter 22">
            <a:extLst>
              <a:ext uri="{FF2B5EF4-FFF2-40B4-BE49-F238E27FC236}">
                <a16:creationId xmlns:a16="http://schemas.microsoft.com/office/drawing/2014/main" id="{8D0045EE-1286-4417-9999-E9EA063D3CB6}"/>
              </a:ext>
            </a:extLst>
          </p:cNvPr>
          <p:cNvSpPr>
            <a:spLocks noGrp="1"/>
          </p:cNvSpPr>
          <p:nvPr>
            <p:ph type="sldNum" sz="quarter" idx="13"/>
          </p:nvPr>
        </p:nvSpPr>
        <p:spPr>
          <a:xfrm>
            <a:off x="8178325" y="6248400"/>
            <a:ext cx="593221" cy="365125"/>
          </a:xfrm>
        </p:spPr>
        <p:txBody>
          <a:bodyPr>
            <a:noAutofit/>
          </a:bodyPr>
          <a:lstStyle>
            <a:lvl1pPr>
              <a:defRPr sz="1400">
                <a:latin typeface="Trebuchet MS" panose="020B0603020202020204" pitchFamily="34" charset="0"/>
              </a:defRPr>
            </a:lvl1pPr>
          </a:lstStyle>
          <a:p>
            <a:fld id="{0D6600DE-399E-4D77-A0ED-9F4B5231F06A}" type="slidenum">
              <a:rPr lang="de-AT" smtClean="0"/>
              <a:pPr/>
              <a:t>‹Nr.›</a:t>
            </a:fld>
            <a:endParaRPr lang="de-AT" dirty="0"/>
          </a:p>
        </p:txBody>
      </p:sp>
    </p:spTree>
    <p:extLst>
      <p:ext uri="{BB962C8B-B14F-4D97-AF65-F5344CB8AC3E}">
        <p14:creationId xmlns:p14="http://schemas.microsoft.com/office/powerpoint/2010/main" val="393334713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picTx" preserve="1">
  <p:cSld name="Bild mit Überschrift">
    <p:spTree>
      <p:nvGrpSpPr>
        <p:cNvPr id="1" name=""/>
        <p:cNvGrpSpPr/>
        <p:nvPr/>
      </p:nvGrpSpPr>
      <p:grpSpPr>
        <a:xfrm>
          <a:off x="0" y="0"/>
          <a:ext cx="0" cy="0"/>
          <a:chOff x="0" y="0"/>
          <a:chExt cx="0" cy="0"/>
        </a:xfrm>
      </p:grpSpPr>
      <p:sp>
        <p:nvSpPr>
          <p:cNvPr id="5" name="Rechteck 7"/>
          <p:cNvSpPr/>
          <p:nvPr/>
        </p:nvSpPr>
        <p:spPr bwMode="white">
          <a:xfrm>
            <a:off x="-9525" y="4572000"/>
            <a:ext cx="9144000" cy="887413"/>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hteck 8"/>
          <p:cNvSpPr/>
          <p:nvPr userDrawn="1"/>
        </p:nvSpPr>
        <p:spPr>
          <a:xfrm>
            <a:off x="-9525" y="4664075"/>
            <a:ext cx="1463675" cy="712788"/>
          </a:xfrm>
          <a:prstGeom prst="rect">
            <a:avLst/>
          </a:prstGeom>
          <a:solidFill>
            <a:schemeClr val="bg1">
              <a:lumMod val="65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hteck 9"/>
          <p:cNvSpPr/>
          <p:nvPr/>
        </p:nvSpPr>
        <p:spPr>
          <a:xfrm>
            <a:off x="1544638" y="4654550"/>
            <a:ext cx="7599362" cy="712788"/>
          </a:xfrm>
          <a:prstGeom prst="rect">
            <a:avLst/>
          </a:prstGeom>
          <a:solidFill>
            <a:srgbClr val="FF00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Rechteck 10"/>
          <p:cNvSpPr/>
          <p:nvPr/>
        </p:nvSpPr>
        <p:spPr bwMode="white">
          <a:xfrm>
            <a:off x="1447800" y="0"/>
            <a:ext cx="100013" cy="6867525"/>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9" name="Grafik 15" descr="ÖBFV Logo.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8425" y="836613"/>
            <a:ext cx="431800" cy="39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platzhalt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a:r>
              <a:rPr lang="de-DE"/>
              <a:t>Formatvorlagen des Textmasters bearbeiten</a:t>
            </a:r>
          </a:p>
        </p:txBody>
      </p:sp>
      <p:sp>
        <p:nvSpPr>
          <p:cNvPr id="2" name="Titel 1"/>
          <p:cNvSpPr>
            <a:spLocks noGrp="1"/>
          </p:cNvSpPr>
          <p:nvPr>
            <p:ph type="title"/>
          </p:nvPr>
        </p:nvSpPr>
        <p:spPr>
          <a:xfrm>
            <a:off x="1600200" y="4648200"/>
            <a:ext cx="7315200" cy="685800"/>
          </a:xfrm>
        </p:spPr>
        <p:txBody>
          <a:bodyPr/>
          <a:lstStyle>
            <a:lvl1pPr algn="l">
              <a:buNone/>
              <a:defRPr sz="2800" b="0">
                <a:solidFill>
                  <a:srgbClr val="FFFFFF"/>
                </a:solidFill>
              </a:defRPr>
            </a:lvl1pPr>
          </a:lstStyle>
          <a:p>
            <a:r>
              <a:rPr lang="de-DE"/>
              <a:t>Titelmasterformat durch Klicken bearbeiten</a:t>
            </a:r>
            <a:endParaRPr lang="en-US" dirty="0"/>
          </a:p>
        </p:txBody>
      </p:sp>
      <p:sp>
        <p:nvSpPr>
          <p:cNvPr id="3" name="Bildplatzhalter 2"/>
          <p:cNvSpPr>
            <a:spLocks noGrp="1"/>
          </p:cNvSpPr>
          <p:nvPr>
            <p:ph type="pic" idx="1"/>
          </p:nvPr>
        </p:nvSpPr>
        <p:spPr>
          <a:xfrm>
            <a:off x="1560576" y="0"/>
            <a:ext cx="7583424" cy="4568952"/>
          </a:xfrm>
          <a:solidFill>
            <a:schemeClr val="bg1">
              <a:lumMod val="65000"/>
            </a:schemeClr>
          </a:solidFill>
          <a:ln>
            <a:noFill/>
          </a:ln>
        </p:spPr>
        <p:txBody>
          <a:bodyPr>
            <a:normAutofit/>
          </a:bodyPr>
          <a:lstStyle>
            <a:lvl1pPr marL="0" indent="0">
              <a:buNone/>
              <a:defRPr sz="3200"/>
            </a:lvl1pPr>
          </a:lstStyle>
          <a:p>
            <a:pPr lvl="0"/>
            <a:r>
              <a:rPr lang="de-DE" noProof="0"/>
              <a:t>Bild durch Klicken auf Symbol hinzufügen</a:t>
            </a:r>
            <a:endParaRPr lang="en-US" noProof="0" dirty="0"/>
          </a:p>
        </p:txBody>
      </p:sp>
      <p:sp>
        <p:nvSpPr>
          <p:cNvPr id="10" name="Datumsplatzhalter 11"/>
          <p:cNvSpPr>
            <a:spLocks noGrp="1"/>
          </p:cNvSpPr>
          <p:nvPr>
            <p:ph type="dt" sz="half" idx="10"/>
          </p:nvPr>
        </p:nvSpPr>
        <p:spPr>
          <a:xfrm>
            <a:off x="6248400" y="6248400"/>
            <a:ext cx="2667000" cy="365125"/>
          </a:xfrm>
        </p:spPr>
        <p:txBody>
          <a:bodyPr rtlCol="0"/>
          <a:lstStyle>
            <a:lvl1pPr>
              <a:defRPr/>
            </a:lvl1pPr>
          </a:lstStyle>
          <a:p>
            <a:fld id="{2A2CB581-22BB-463A-8E4D-435CFA4EE9CC}" type="datetimeFigureOut">
              <a:rPr lang="de-AT" smtClean="0"/>
              <a:t>01.02.2020</a:t>
            </a:fld>
            <a:endParaRPr lang="de-AT" dirty="0"/>
          </a:p>
        </p:txBody>
      </p:sp>
      <p:sp>
        <p:nvSpPr>
          <p:cNvPr id="12" name="Fußzeilenplatzhalter 13"/>
          <p:cNvSpPr>
            <a:spLocks noGrp="1"/>
          </p:cNvSpPr>
          <p:nvPr>
            <p:ph type="ftr" sz="quarter" idx="12"/>
          </p:nvPr>
        </p:nvSpPr>
        <p:spPr>
          <a:xfrm>
            <a:off x="1600200" y="6248400"/>
            <a:ext cx="4572000" cy="365125"/>
          </a:xfrm>
        </p:spPr>
        <p:txBody>
          <a:bodyPr rtlCol="0"/>
          <a:lstStyle>
            <a:lvl1pPr>
              <a:defRPr>
                <a:latin typeface="Trebuchet MS" panose="020B0603020202020204" pitchFamily="34" charset="0"/>
              </a:defRPr>
            </a:lvl1pPr>
          </a:lstStyle>
          <a:p>
            <a:endParaRPr lang="de-AT" dirty="0"/>
          </a:p>
        </p:txBody>
      </p:sp>
      <p:sp>
        <p:nvSpPr>
          <p:cNvPr id="13" name="Foliennummernplatzhalter 22">
            <a:extLst>
              <a:ext uri="{FF2B5EF4-FFF2-40B4-BE49-F238E27FC236}">
                <a16:creationId xmlns:a16="http://schemas.microsoft.com/office/drawing/2014/main" id="{7BFA66AD-7DB8-42A4-AD9E-0BB0B1990731}"/>
              </a:ext>
            </a:extLst>
          </p:cNvPr>
          <p:cNvSpPr>
            <a:spLocks noGrp="1"/>
          </p:cNvSpPr>
          <p:nvPr>
            <p:ph type="sldNum" sz="quarter" idx="13"/>
          </p:nvPr>
        </p:nvSpPr>
        <p:spPr>
          <a:xfrm>
            <a:off x="8322179" y="6248400"/>
            <a:ext cx="593221" cy="365125"/>
          </a:xfrm>
        </p:spPr>
        <p:txBody>
          <a:bodyPr>
            <a:noAutofit/>
          </a:bodyPr>
          <a:lstStyle>
            <a:lvl1pPr>
              <a:defRPr sz="1400">
                <a:latin typeface="Trebuchet MS" panose="020B0603020202020204" pitchFamily="34" charset="0"/>
              </a:defRPr>
            </a:lvl1pPr>
          </a:lstStyle>
          <a:p>
            <a:fld id="{0D6600DE-399E-4D77-A0ED-9F4B5231F06A}" type="slidenum">
              <a:rPr lang="de-AT" smtClean="0"/>
              <a:pPr/>
              <a:t>‹Nr.›</a:t>
            </a:fld>
            <a:endParaRPr lang="de-AT" dirty="0"/>
          </a:p>
        </p:txBody>
      </p:sp>
    </p:spTree>
    <p:extLst>
      <p:ext uri="{BB962C8B-B14F-4D97-AF65-F5344CB8AC3E}">
        <p14:creationId xmlns:p14="http://schemas.microsoft.com/office/powerpoint/2010/main" val="27924634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en-US"/>
          </a:p>
        </p:txBody>
      </p:sp>
      <p:sp>
        <p:nvSpPr>
          <p:cNvPr id="3" name="Vertikaler Textplatzhalter 2"/>
          <p:cNvSpPr>
            <a:spLocks noGrp="1"/>
          </p:cNvSpPr>
          <p:nvPr>
            <p:ph type="body" orient="vert" idx="1"/>
          </p:nvPr>
        </p:nvSpPr>
        <p:spPr/>
        <p:txBody>
          <a:bodyPr vert="eaVert"/>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Datumsplatzhalter 13"/>
          <p:cNvSpPr>
            <a:spLocks noGrp="1"/>
          </p:cNvSpPr>
          <p:nvPr>
            <p:ph type="dt" sz="half" idx="10"/>
          </p:nvPr>
        </p:nvSpPr>
        <p:spPr/>
        <p:txBody>
          <a:bodyPr/>
          <a:lstStyle>
            <a:lvl1pPr>
              <a:defRPr/>
            </a:lvl1pPr>
          </a:lstStyle>
          <a:p>
            <a:fld id="{2A2CB581-22BB-463A-8E4D-435CFA4EE9CC}" type="datetimeFigureOut">
              <a:rPr lang="de-AT" smtClean="0"/>
              <a:t>01.02.2020</a:t>
            </a:fld>
            <a:endParaRPr lang="de-AT"/>
          </a:p>
        </p:txBody>
      </p:sp>
      <p:sp>
        <p:nvSpPr>
          <p:cNvPr id="5" name="Fußzeilenplatzhalter 2"/>
          <p:cNvSpPr>
            <a:spLocks noGrp="1"/>
          </p:cNvSpPr>
          <p:nvPr>
            <p:ph type="ftr" sz="quarter" idx="11"/>
          </p:nvPr>
        </p:nvSpPr>
        <p:spPr/>
        <p:txBody>
          <a:bodyPr/>
          <a:lstStyle>
            <a:lvl1pPr>
              <a:defRPr/>
            </a:lvl1pPr>
          </a:lstStyle>
          <a:p>
            <a:endParaRPr lang="de-AT"/>
          </a:p>
        </p:txBody>
      </p:sp>
      <p:sp>
        <p:nvSpPr>
          <p:cNvPr id="7" name="Foliennummernplatzhalter 22">
            <a:extLst>
              <a:ext uri="{FF2B5EF4-FFF2-40B4-BE49-F238E27FC236}">
                <a16:creationId xmlns:a16="http://schemas.microsoft.com/office/drawing/2014/main" id="{162D3B2E-EFEB-4702-AC91-518E2E32CCD5}"/>
              </a:ext>
            </a:extLst>
          </p:cNvPr>
          <p:cNvSpPr>
            <a:spLocks noGrp="1"/>
          </p:cNvSpPr>
          <p:nvPr>
            <p:ph type="sldNum" sz="quarter" idx="13"/>
          </p:nvPr>
        </p:nvSpPr>
        <p:spPr>
          <a:xfrm>
            <a:off x="8178325" y="6248400"/>
            <a:ext cx="593221" cy="365125"/>
          </a:xfrm>
        </p:spPr>
        <p:txBody>
          <a:bodyPr>
            <a:noAutofit/>
          </a:bodyPr>
          <a:lstStyle>
            <a:lvl1pPr>
              <a:defRPr sz="1400">
                <a:latin typeface="Trebuchet MS" panose="020B0603020202020204" pitchFamily="34" charset="0"/>
              </a:defRPr>
            </a:lvl1pPr>
          </a:lstStyle>
          <a:p>
            <a:fld id="{0D6600DE-399E-4D77-A0ED-9F4B5231F06A}" type="slidenum">
              <a:rPr lang="de-AT" smtClean="0"/>
              <a:pPr/>
              <a:t>‹Nr.›</a:t>
            </a:fld>
            <a:endParaRPr lang="de-AT" dirty="0"/>
          </a:p>
        </p:txBody>
      </p:sp>
    </p:spTree>
    <p:extLst>
      <p:ext uri="{BB962C8B-B14F-4D97-AF65-F5344CB8AC3E}">
        <p14:creationId xmlns:p14="http://schemas.microsoft.com/office/powerpoint/2010/main" val="224227487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vertTitleAndTx" preserve="1">
  <p:cSld name="Vertikaler Titel und Text">
    <p:spTree>
      <p:nvGrpSpPr>
        <p:cNvPr id="1" name=""/>
        <p:cNvGrpSpPr/>
        <p:nvPr/>
      </p:nvGrpSpPr>
      <p:grpSpPr>
        <a:xfrm>
          <a:off x="0" y="0"/>
          <a:ext cx="0" cy="0"/>
          <a:chOff x="0" y="0"/>
          <a:chExt cx="0" cy="0"/>
        </a:xfrm>
      </p:grpSpPr>
      <p:sp>
        <p:nvSpPr>
          <p:cNvPr id="4" name="Rechteck 6"/>
          <p:cNvSpPr>
            <a:spLocks noChangeArrowheads="1"/>
          </p:cNvSpPr>
          <p:nvPr/>
        </p:nvSpPr>
        <p:spPr bwMode="white">
          <a:xfrm rot="16200000">
            <a:off x="4024312" y="-2000249"/>
            <a:ext cx="320675" cy="6858000"/>
          </a:xfrm>
          <a:prstGeom prst="rect">
            <a:avLst/>
          </a:prstGeom>
          <a:solidFill>
            <a:srgbClr val="FFFFFF"/>
          </a:solidFill>
          <a:ln>
            <a:noFill/>
          </a:ln>
          <a:extLst>
            <a:ext uri="{91240B29-F687-4F45-9708-019B960494DF}">
              <a14:hiddenLine xmlns:a14="http://schemas.microsoft.com/office/drawing/2010/main" w="19050" algn="ctr">
                <a:solidFill>
                  <a:srgbClr val="000000"/>
                </a:solidFill>
                <a:miter lim="800000"/>
                <a:headEnd/>
                <a:tailEnd/>
              </a14:hiddenLine>
            </a:ext>
          </a:extLst>
        </p:spPr>
        <p:txBody>
          <a:bodyPr vert="eaVert" anchor="ctr"/>
          <a:lstStyle/>
          <a:p>
            <a:pPr algn="ctr" fontAlgn="auto">
              <a:spcBef>
                <a:spcPts val="0"/>
              </a:spcBef>
              <a:spcAft>
                <a:spcPts val="0"/>
              </a:spcAft>
              <a:defRPr/>
            </a:pPr>
            <a:endParaRPr lang="en-US">
              <a:solidFill>
                <a:schemeClr val="lt1"/>
              </a:solidFill>
              <a:latin typeface="+mn-lt"/>
            </a:endParaRPr>
          </a:p>
        </p:txBody>
      </p:sp>
      <p:sp>
        <p:nvSpPr>
          <p:cNvPr id="5" name="Rechteck 7"/>
          <p:cNvSpPr>
            <a:spLocks noChangeArrowheads="1"/>
          </p:cNvSpPr>
          <p:nvPr/>
        </p:nvSpPr>
        <p:spPr bwMode="auto">
          <a:xfrm>
            <a:off x="6308725" y="889848"/>
            <a:ext cx="236537" cy="5712566"/>
          </a:xfrm>
          <a:prstGeom prst="rect">
            <a:avLst/>
          </a:prstGeom>
          <a:solidFill>
            <a:srgbClr val="FF0000"/>
          </a:solidFill>
          <a:ln>
            <a:noFill/>
          </a:ln>
          <a:extLst>
            <a:ext uri="{91240B29-F687-4F45-9708-019B960494DF}">
              <a14:hiddenLine xmlns:a14="http://schemas.microsoft.com/office/drawing/2010/main" w="19050" algn="ctr">
                <a:solidFill>
                  <a:srgbClr val="000000"/>
                </a:solidFill>
                <a:miter lim="800000"/>
                <a:headEnd/>
                <a:tailEnd/>
              </a14:hiddenLine>
            </a:ext>
          </a:extLst>
        </p:spPr>
        <p:txBody>
          <a:bodyPr vert="eaVert" anchor="ctr"/>
          <a:lstStyle/>
          <a:p>
            <a:pPr algn="ctr" fontAlgn="auto">
              <a:spcBef>
                <a:spcPts val="0"/>
              </a:spcBef>
              <a:spcAft>
                <a:spcPts val="0"/>
              </a:spcAft>
              <a:defRPr/>
            </a:pPr>
            <a:endParaRPr lang="en-US">
              <a:solidFill>
                <a:schemeClr val="lt1"/>
              </a:solidFill>
              <a:latin typeface="+mn-lt"/>
            </a:endParaRPr>
          </a:p>
        </p:txBody>
      </p:sp>
      <p:sp>
        <p:nvSpPr>
          <p:cNvPr id="6" name="Rechteck 8"/>
          <p:cNvSpPr>
            <a:spLocks noChangeArrowheads="1"/>
          </p:cNvSpPr>
          <p:nvPr/>
        </p:nvSpPr>
        <p:spPr bwMode="auto">
          <a:xfrm>
            <a:off x="6308725" y="250825"/>
            <a:ext cx="249238" cy="533400"/>
          </a:xfrm>
          <a:prstGeom prst="rect">
            <a:avLst/>
          </a:prstGeom>
          <a:solidFill>
            <a:srgbClr val="A6A6A6"/>
          </a:solidFill>
          <a:ln>
            <a:noFill/>
          </a:ln>
          <a:extLst>
            <a:ext uri="{91240B29-F687-4F45-9708-019B960494DF}">
              <a14:hiddenLine xmlns:a14="http://schemas.microsoft.com/office/drawing/2010/main" w="19050" algn="ctr">
                <a:solidFill>
                  <a:srgbClr val="000000"/>
                </a:solidFill>
                <a:miter lim="800000"/>
                <a:headEnd/>
                <a:tailEnd/>
              </a14:hiddenLine>
            </a:ext>
          </a:extLst>
        </p:spPr>
        <p:txBody>
          <a:bodyPr vert="eaVert" anchor="ctr"/>
          <a:lstStyle/>
          <a:p>
            <a:pPr algn="ctr" fontAlgn="auto">
              <a:spcBef>
                <a:spcPts val="0"/>
              </a:spcBef>
              <a:spcAft>
                <a:spcPts val="0"/>
              </a:spcAft>
              <a:defRPr/>
            </a:pPr>
            <a:endParaRPr lang="en-US">
              <a:solidFill>
                <a:schemeClr val="lt1"/>
              </a:solidFill>
              <a:latin typeface="+mn-lt"/>
            </a:endParaRPr>
          </a:p>
        </p:txBody>
      </p:sp>
      <p:pic>
        <p:nvPicPr>
          <p:cNvPr id="7" name="Grafik 9" descr="ÖBFV Logo.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6608767" y="320675"/>
            <a:ext cx="433387"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Vertikaler Titel 1"/>
          <p:cNvSpPr>
            <a:spLocks noGrp="1"/>
          </p:cNvSpPr>
          <p:nvPr>
            <p:ph type="title" orient="vert"/>
          </p:nvPr>
        </p:nvSpPr>
        <p:spPr>
          <a:xfrm>
            <a:off x="6553200" y="889848"/>
            <a:ext cx="2057400" cy="5236316"/>
          </a:xfrm>
        </p:spPr>
        <p:txBody>
          <a:bodyPr vert="eaVert"/>
          <a:lstStyle/>
          <a:p>
            <a:r>
              <a:rPr lang="de-DE"/>
              <a:t>Titelmasterformat durch Klicken bearbeiten</a:t>
            </a:r>
            <a:endParaRPr lang="en-US" dirty="0"/>
          </a:p>
        </p:txBody>
      </p:sp>
      <p:sp>
        <p:nvSpPr>
          <p:cNvPr id="3" name="Vertikaler Textplatzhalter 2"/>
          <p:cNvSpPr>
            <a:spLocks noGrp="1"/>
          </p:cNvSpPr>
          <p:nvPr>
            <p:ph type="body" orient="vert" idx="1"/>
          </p:nvPr>
        </p:nvSpPr>
        <p:spPr>
          <a:xfrm>
            <a:off x="611560" y="889848"/>
            <a:ext cx="5408240" cy="5236317"/>
          </a:xfrm>
        </p:spPr>
        <p:txBody>
          <a:bodyPr vert="eaVert"/>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8" name="Datumsplatzhalter 3"/>
          <p:cNvSpPr>
            <a:spLocks noGrp="1"/>
          </p:cNvSpPr>
          <p:nvPr>
            <p:ph type="dt" sz="half" idx="10"/>
          </p:nvPr>
        </p:nvSpPr>
        <p:spPr bwMode="auto">
          <a:xfrm rot="5400000">
            <a:off x="-266990" y="5238004"/>
            <a:ext cx="1235654"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compatLnSpc="1">
            <a:prstTxWarp prst="textNoShape">
              <a:avLst/>
            </a:prstTxWarp>
          </a:bodyPr>
          <a:lstStyle>
            <a:lvl1pPr algn="r" fontAlgn="base">
              <a:spcBef>
                <a:spcPct val="0"/>
              </a:spcBef>
              <a:spcAft>
                <a:spcPct val="0"/>
              </a:spcAft>
              <a:defRPr/>
            </a:lvl1pPr>
          </a:lstStyle>
          <a:p>
            <a:fld id="{2A2CB581-22BB-463A-8E4D-435CFA4EE9CC}" type="datetimeFigureOut">
              <a:rPr lang="de-AT" smtClean="0"/>
              <a:t>01.02.2020</a:t>
            </a:fld>
            <a:endParaRPr lang="de-AT"/>
          </a:p>
        </p:txBody>
      </p:sp>
      <p:sp>
        <p:nvSpPr>
          <p:cNvPr id="9" name="Fußzeilenplatzhalter 4"/>
          <p:cNvSpPr>
            <a:spLocks noGrp="1"/>
          </p:cNvSpPr>
          <p:nvPr>
            <p:ph type="ftr" sz="quarter" idx="11"/>
          </p:nvPr>
        </p:nvSpPr>
        <p:spPr bwMode="auto">
          <a:xfrm rot="5400000">
            <a:off x="-1886664" y="2305763"/>
            <a:ext cx="4475002"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lgn="l" fontAlgn="base">
              <a:spcBef>
                <a:spcPct val="0"/>
              </a:spcBef>
              <a:spcAft>
                <a:spcPct val="0"/>
              </a:spcAft>
              <a:defRPr smtClean="0"/>
            </a:lvl1pPr>
          </a:lstStyle>
          <a:p>
            <a:endParaRPr lang="de-AT" dirty="0"/>
          </a:p>
        </p:txBody>
      </p:sp>
      <p:sp>
        <p:nvSpPr>
          <p:cNvPr id="11" name="Foliennummernplatzhalter 22">
            <a:extLst>
              <a:ext uri="{FF2B5EF4-FFF2-40B4-BE49-F238E27FC236}">
                <a16:creationId xmlns:a16="http://schemas.microsoft.com/office/drawing/2014/main" id="{5F7469F9-56CE-4BFB-9C8C-8F3CFFD883FF}"/>
              </a:ext>
            </a:extLst>
          </p:cNvPr>
          <p:cNvSpPr txBox="1">
            <a:spLocks/>
          </p:cNvSpPr>
          <p:nvPr userDrawn="1"/>
        </p:nvSpPr>
        <p:spPr>
          <a:xfrm rot="5400000">
            <a:off x="62165" y="6152442"/>
            <a:ext cx="593221" cy="365125"/>
          </a:xfrm>
          <a:prstGeom prst="rect">
            <a:avLst/>
          </a:prstGeom>
        </p:spPr>
        <p:txBody>
          <a:bodyPr vert="horz" anchor="ctr" anchorCtr="0">
            <a:noAutofit/>
          </a:bodyPr>
          <a:lstStyle>
            <a:defPPr>
              <a:defRPr lang="de-DE"/>
            </a:defPPr>
            <a:lvl1pPr algn="ctr" rtl="0" eaLnBrk="1" fontAlgn="auto" latinLnBrk="0" hangingPunct="1">
              <a:spcBef>
                <a:spcPts val="0"/>
              </a:spcBef>
              <a:spcAft>
                <a:spcPts val="0"/>
              </a:spcAft>
              <a:defRPr lang="de-AT" sz="1400" b="1" i="1" kern="1200">
                <a:solidFill>
                  <a:srgbClr val="7F7F7F"/>
                </a:solidFill>
                <a:latin typeface="Trebuchet MS" panose="020B0603020202020204" pitchFamily="34" charset="0"/>
                <a:ea typeface="+mj-ea"/>
                <a:cs typeface="+mj-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fld id="{0D6600DE-399E-4D77-A0ED-9F4B5231F06A}" type="slidenum">
              <a:rPr lang="de-AT" smtClean="0"/>
              <a:pPr/>
              <a:t>‹Nr.›</a:t>
            </a:fld>
            <a:endParaRPr lang="de-AT" dirty="0"/>
          </a:p>
        </p:txBody>
      </p:sp>
    </p:spTree>
    <p:extLst>
      <p:ext uri="{BB962C8B-B14F-4D97-AF65-F5344CB8AC3E}">
        <p14:creationId xmlns:p14="http://schemas.microsoft.com/office/powerpoint/2010/main" val="699735774"/>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612648" y="228600"/>
            <a:ext cx="8153400" cy="990600"/>
          </a:xfrm>
        </p:spPr>
        <p:txBody>
          <a:bodyPr/>
          <a:lstStyle/>
          <a:p>
            <a:r>
              <a:rPr lang="de-DE"/>
              <a:t>Titelmasterformat durch Klicken bearbeiten</a:t>
            </a:r>
            <a:endParaRPr lang="en-US"/>
          </a:p>
        </p:txBody>
      </p:sp>
      <p:sp>
        <p:nvSpPr>
          <p:cNvPr id="8" name="Inhaltsplatzhalter 7"/>
          <p:cNvSpPr>
            <a:spLocks noGrp="1"/>
          </p:cNvSpPr>
          <p:nvPr>
            <p:ph sz="quarter" idx="1"/>
          </p:nvPr>
        </p:nvSpPr>
        <p:spPr>
          <a:xfrm>
            <a:off x="612648" y="1600200"/>
            <a:ext cx="8153400" cy="44958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umsplatzhalter 1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A2CB581-22BB-463A-8E4D-435CFA4EE9CC}" type="datetimeFigureOut">
              <a:rPr kumimoji="0" lang="de-AT" sz="1400" b="0" i="0" u="none" strike="noStrike" kern="1200" cap="none" spc="0" normalizeH="0" baseline="0" noProof="0" smtClean="0">
                <a:ln>
                  <a:noFill/>
                </a:ln>
                <a:solidFill>
                  <a:srgbClr val="5A6378"/>
                </a:solidFill>
                <a:effectLst/>
                <a:uLnTx/>
                <a:uFillTx/>
                <a:latin typeface="Trebuchet MS" panose="020B0603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01.02.2020</a:t>
            </a:fld>
            <a:endParaRPr kumimoji="0" lang="de-AT" sz="1400" b="0" i="0" u="none" strike="noStrike" kern="1200" cap="none" spc="0" normalizeH="0" baseline="0" noProof="0" dirty="0">
              <a:ln>
                <a:noFill/>
              </a:ln>
              <a:solidFill>
                <a:srgbClr val="5A6378"/>
              </a:solidFill>
              <a:effectLst/>
              <a:uLnTx/>
              <a:uFillTx/>
              <a:latin typeface="Trebuchet MS" panose="020B0603020202020204" pitchFamily="34" charset="0"/>
              <a:ea typeface="+mn-ea"/>
              <a:cs typeface="+mn-cs"/>
            </a:endParaRPr>
          </a:p>
        </p:txBody>
      </p:sp>
      <p:sp>
        <p:nvSpPr>
          <p:cNvPr id="5" name="Fußzeilenplatzhalter 2"/>
          <p:cNvSpPr>
            <a:spLocks noGrp="1"/>
          </p:cNvSpPr>
          <p:nvPr>
            <p:ph type="ftr" sz="quarter" idx="11"/>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de-AT" sz="1400" b="0" i="0" u="none" strike="noStrike" kern="1200" cap="none" spc="0" normalizeH="0" baseline="0" noProof="0" dirty="0">
              <a:ln>
                <a:noFill/>
              </a:ln>
              <a:solidFill>
                <a:srgbClr val="5A6378"/>
              </a:solidFill>
              <a:effectLst/>
              <a:uLnTx/>
              <a:uFillTx/>
              <a:latin typeface="Trebuchet MS" panose="020B0603020202020204" pitchFamily="34" charset="0"/>
              <a:ea typeface="+mn-ea"/>
              <a:cs typeface="+mn-cs"/>
            </a:endParaRPr>
          </a:p>
        </p:txBody>
      </p:sp>
      <p:sp>
        <p:nvSpPr>
          <p:cNvPr id="6" name="Foliennummernplatzhalter 22"/>
          <p:cNvSpPr>
            <a:spLocks noGrp="1"/>
          </p:cNvSpPr>
          <p:nvPr>
            <p:ph type="sldNum" sz="quarter" idx="12"/>
          </p:nvPr>
        </p:nvSpPr>
        <p:spPr/>
        <p:txBody>
          <a:bodyPr>
            <a:noAutofit/>
          </a:bodyPr>
          <a:lstStyle>
            <a:lvl1pPr>
              <a:defRPr sz="1400">
                <a:latin typeface="Trebuchet MS" panose="020B0603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0D6600DE-399E-4D77-A0ED-9F4B5231F06A}" type="slidenum">
              <a:rPr kumimoji="0" lang="de-AT" sz="1400" b="1" i="1" u="none" strike="noStrike" kern="1200" cap="none" spc="0" normalizeH="0" baseline="0" noProof="0" smtClean="0">
                <a:ln>
                  <a:noFill/>
                </a:ln>
                <a:solidFill>
                  <a:srgbClr val="7F7F7F"/>
                </a:solidFill>
                <a:effectLst/>
                <a:uLnTx/>
                <a:uFillTx/>
                <a:latin typeface="Trebuchet MS" panose="020B0603020202020204" pitchFamily="34" charset="0"/>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‹Nr.›</a:t>
            </a:fld>
            <a:endParaRPr kumimoji="0" lang="de-AT" sz="1400" b="1" i="1" u="none" strike="noStrike" kern="1200" cap="none" spc="0" normalizeH="0" baseline="0" noProof="0" dirty="0">
              <a:ln>
                <a:noFill/>
              </a:ln>
              <a:solidFill>
                <a:srgbClr val="7F7F7F"/>
              </a:solidFill>
              <a:effectLst/>
              <a:uLnTx/>
              <a:uFillTx/>
              <a:latin typeface="Trebuchet MS" panose="020B0603020202020204" pitchFamily="34" charset="0"/>
              <a:ea typeface="+mj-ea"/>
              <a:cs typeface="+mj-cs"/>
            </a:endParaRPr>
          </a:p>
        </p:txBody>
      </p:sp>
    </p:spTree>
    <p:extLst>
      <p:ext uri="{BB962C8B-B14F-4D97-AF65-F5344CB8AC3E}">
        <p14:creationId xmlns:p14="http://schemas.microsoft.com/office/powerpoint/2010/main" val="33056584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Abschnittsüberschrift">
    <p:spTree>
      <p:nvGrpSpPr>
        <p:cNvPr id="1" name=""/>
        <p:cNvGrpSpPr/>
        <p:nvPr/>
      </p:nvGrpSpPr>
      <p:grpSpPr>
        <a:xfrm>
          <a:off x="0" y="0"/>
          <a:ext cx="0" cy="0"/>
          <a:chOff x="0" y="0"/>
          <a:chExt cx="0" cy="0"/>
        </a:xfrm>
      </p:grpSpPr>
      <p:sp>
        <p:nvSpPr>
          <p:cNvPr id="4" name="Rechteck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5" name="Rechteck 7"/>
          <p:cNvSpPr/>
          <p:nvPr/>
        </p:nvSpPr>
        <p:spPr>
          <a:xfrm>
            <a:off x="0" y="1600200"/>
            <a:ext cx="1295400" cy="990600"/>
          </a:xfrm>
          <a:prstGeom prst="rect">
            <a:avLst/>
          </a:prstGeom>
          <a:solidFill>
            <a:schemeClr val="bg1">
              <a:lumMod val="5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6" name="Rechteck 8"/>
          <p:cNvSpPr/>
          <p:nvPr/>
        </p:nvSpPr>
        <p:spPr>
          <a:xfrm>
            <a:off x="1371600" y="1600200"/>
            <a:ext cx="7772400" cy="990600"/>
          </a:xfrm>
          <a:prstGeom prst="rect">
            <a:avLst/>
          </a:prstGeom>
          <a:solidFill>
            <a:srgbClr val="FF00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pic>
        <p:nvPicPr>
          <p:cNvPr id="7" name="Grafik 14" descr="ÖBFV Logo.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0013" y="404813"/>
            <a:ext cx="1185862"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platzhalter 2"/>
          <p:cNvSpPr>
            <a:spLocks noGrp="1"/>
          </p:cNvSpPr>
          <p:nvPr>
            <p:ph type="body" idx="1"/>
          </p:nvPr>
        </p:nvSpPr>
        <p:spPr>
          <a:xfrm>
            <a:off x="1371601" y="2743201"/>
            <a:ext cx="7123113" cy="1673225"/>
          </a:xfrm>
        </p:spPr>
        <p:txBody>
          <a:bodyPr/>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de-DE"/>
              <a:t>Formatvorlagen des Textmasters bearbeiten</a:t>
            </a:r>
          </a:p>
        </p:txBody>
      </p:sp>
      <p:sp>
        <p:nvSpPr>
          <p:cNvPr id="2" name="Titel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lang="de-DE"/>
              <a:t>Titelmasterformat durch Klicken bearbeiten</a:t>
            </a:r>
            <a:endParaRPr lang="en-US" dirty="0"/>
          </a:p>
        </p:txBody>
      </p:sp>
      <p:sp>
        <p:nvSpPr>
          <p:cNvPr id="8" name="Datumsplatzhalter 11"/>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A2CB581-22BB-463A-8E4D-435CFA4EE9CC}" type="datetimeFigureOut">
              <a:rPr kumimoji="0" lang="de-AT" sz="1400" b="0" i="0" u="none" strike="noStrike" kern="1200" cap="none" spc="0" normalizeH="0" baseline="0" noProof="0" smtClean="0">
                <a:ln>
                  <a:noFill/>
                </a:ln>
                <a:solidFill>
                  <a:srgbClr val="5A6378"/>
                </a:solidFill>
                <a:effectLst/>
                <a:uLnTx/>
                <a:uFillTx/>
                <a:latin typeface="Trebuchet MS" panose="020B0603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01.02.2020</a:t>
            </a:fld>
            <a:endParaRPr kumimoji="0" lang="de-AT" sz="1400" b="0" i="0" u="none" strike="noStrike" kern="1200" cap="none" spc="0" normalizeH="0" baseline="0" noProof="0">
              <a:ln>
                <a:noFill/>
              </a:ln>
              <a:solidFill>
                <a:srgbClr val="5A6378"/>
              </a:solidFill>
              <a:effectLst/>
              <a:uLnTx/>
              <a:uFillTx/>
              <a:latin typeface="Trebuchet MS" panose="020B0603020202020204" pitchFamily="34" charset="0"/>
              <a:ea typeface="+mn-ea"/>
              <a:cs typeface="+mn-cs"/>
            </a:endParaRPr>
          </a:p>
        </p:txBody>
      </p:sp>
      <p:sp>
        <p:nvSpPr>
          <p:cNvPr id="10" name="Fußzeilenplatzhalter 13"/>
          <p:cNvSpPr>
            <a:spLocks noGrp="1"/>
          </p:cNvSpPr>
          <p:nvPr>
            <p:ph type="ftr"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de-AT" sz="1400" b="0" i="0" u="none" strike="noStrike" kern="1200" cap="none" spc="0" normalizeH="0" baseline="0" noProof="0">
              <a:ln>
                <a:noFill/>
              </a:ln>
              <a:solidFill>
                <a:srgbClr val="5A6378"/>
              </a:solidFill>
              <a:effectLst/>
              <a:uLnTx/>
              <a:uFillTx/>
              <a:latin typeface="Trebuchet MS" panose="020B0603020202020204" pitchFamily="34" charset="0"/>
              <a:ea typeface="+mn-ea"/>
              <a:cs typeface="+mn-cs"/>
            </a:endParaRPr>
          </a:p>
        </p:txBody>
      </p:sp>
    </p:spTree>
    <p:extLst>
      <p:ext uri="{BB962C8B-B14F-4D97-AF65-F5344CB8AC3E}">
        <p14:creationId xmlns:p14="http://schemas.microsoft.com/office/powerpoint/2010/main" val="39848387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en-US" dirty="0"/>
          </a:p>
        </p:txBody>
      </p:sp>
      <p:sp>
        <p:nvSpPr>
          <p:cNvPr id="9" name="Inhaltsplatzhalter 8"/>
          <p:cNvSpPr>
            <a:spLocks noGrp="1"/>
          </p:cNvSpPr>
          <p:nvPr>
            <p:ph sz="quarter" idx="1"/>
          </p:nvPr>
        </p:nvSpPr>
        <p:spPr>
          <a:xfrm>
            <a:off x="609600" y="1589567"/>
            <a:ext cx="3886200" cy="45720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11" name="Inhaltsplatzhalter 10"/>
          <p:cNvSpPr>
            <a:spLocks noGrp="1"/>
          </p:cNvSpPr>
          <p:nvPr>
            <p:ph sz="quarter" idx="2"/>
          </p:nvPr>
        </p:nvSpPr>
        <p:spPr>
          <a:xfrm>
            <a:off x="4844901" y="1589567"/>
            <a:ext cx="3886200" cy="45720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5" name="Datumsplatzhalter 7"/>
          <p:cNvSpPr>
            <a:spLocks noGrp="1"/>
          </p:cNvSpPr>
          <p:nvPr>
            <p:ph type="dt" sz="half" idx="10"/>
          </p:nvPr>
        </p:nvSpPr>
        <p:spPr/>
        <p:txBody>
          <a:bodyPr rtlCol="0"/>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A2CB581-22BB-463A-8E4D-435CFA4EE9CC}" type="datetimeFigureOut">
              <a:rPr kumimoji="0" lang="de-AT" sz="1400" b="0" i="0" u="none" strike="noStrike" kern="1200" cap="none" spc="0" normalizeH="0" baseline="0" noProof="0" smtClean="0">
                <a:ln>
                  <a:noFill/>
                </a:ln>
                <a:solidFill>
                  <a:srgbClr val="5A6378"/>
                </a:solidFill>
                <a:effectLst/>
                <a:uLnTx/>
                <a:uFillTx/>
                <a:latin typeface="Trebuchet MS" panose="020B0603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01.02.2020</a:t>
            </a:fld>
            <a:endParaRPr kumimoji="0" lang="de-AT" sz="1400" b="0" i="0" u="none" strike="noStrike" kern="1200" cap="none" spc="0" normalizeH="0" baseline="0" noProof="0">
              <a:ln>
                <a:noFill/>
              </a:ln>
              <a:solidFill>
                <a:srgbClr val="5A6378"/>
              </a:solidFill>
              <a:effectLst/>
              <a:uLnTx/>
              <a:uFillTx/>
              <a:latin typeface="Trebuchet MS" panose="020B0603020202020204" pitchFamily="34" charset="0"/>
              <a:ea typeface="+mn-ea"/>
              <a:cs typeface="+mn-cs"/>
            </a:endParaRPr>
          </a:p>
        </p:txBody>
      </p:sp>
      <p:sp>
        <p:nvSpPr>
          <p:cNvPr id="7" name="Fußzeilenplatzhalter 11"/>
          <p:cNvSpPr>
            <a:spLocks noGrp="1"/>
          </p:cNvSpPr>
          <p:nvPr>
            <p:ph type="ftr" sz="quarter" idx="12"/>
          </p:nvPr>
        </p:nvSpPr>
        <p:spPr/>
        <p:txBody>
          <a:bodyPr rtlCol="0"/>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de-AT" sz="1400" b="0" i="0" u="none" strike="noStrike" kern="1200" cap="none" spc="0" normalizeH="0" baseline="0" noProof="0">
              <a:ln>
                <a:noFill/>
              </a:ln>
              <a:solidFill>
                <a:srgbClr val="5A6378"/>
              </a:solidFill>
              <a:effectLst/>
              <a:uLnTx/>
              <a:uFillTx/>
              <a:latin typeface="Trebuchet MS" panose="020B0603020202020204" pitchFamily="34" charset="0"/>
              <a:ea typeface="+mn-ea"/>
              <a:cs typeface="+mn-cs"/>
            </a:endParaRPr>
          </a:p>
        </p:txBody>
      </p:sp>
      <p:sp>
        <p:nvSpPr>
          <p:cNvPr id="8" name="Foliennummernplatzhalter 22">
            <a:extLst>
              <a:ext uri="{FF2B5EF4-FFF2-40B4-BE49-F238E27FC236}">
                <a16:creationId xmlns:a16="http://schemas.microsoft.com/office/drawing/2014/main" id="{9EC2BBDC-BD25-4AF6-B082-FCF8569F40C8}"/>
              </a:ext>
            </a:extLst>
          </p:cNvPr>
          <p:cNvSpPr>
            <a:spLocks noGrp="1"/>
          </p:cNvSpPr>
          <p:nvPr>
            <p:ph type="sldNum" sz="quarter" idx="13"/>
          </p:nvPr>
        </p:nvSpPr>
        <p:spPr>
          <a:xfrm>
            <a:off x="8169779" y="6248400"/>
            <a:ext cx="593221" cy="365125"/>
          </a:xfrm>
        </p:spPr>
        <p:txBody>
          <a:bodyPr>
            <a:noAutofit/>
          </a:bodyPr>
          <a:lstStyle>
            <a:lvl1pPr>
              <a:defRPr sz="1400">
                <a:latin typeface="Trebuchet MS" panose="020B0603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0D6600DE-399E-4D77-A0ED-9F4B5231F06A}" type="slidenum">
              <a:rPr kumimoji="0" lang="de-AT" sz="1400" b="1" i="1" u="none" strike="noStrike" kern="1200" cap="none" spc="0" normalizeH="0" baseline="0" noProof="0" smtClean="0">
                <a:ln>
                  <a:noFill/>
                </a:ln>
                <a:solidFill>
                  <a:srgbClr val="7F7F7F"/>
                </a:solidFill>
                <a:effectLst/>
                <a:uLnTx/>
                <a:uFillTx/>
                <a:latin typeface="Trebuchet MS" panose="020B0603020202020204" pitchFamily="34" charset="0"/>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‹Nr.›</a:t>
            </a:fld>
            <a:endParaRPr kumimoji="0" lang="de-AT" sz="1400" b="1" i="1" u="none" strike="noStrike" kern="1200" cap="none" spc="0" normalizeH="0" baseline="0" noProof="0" dirty="0">
              <a:ln>
                <a:noFill/>
              </a:ln>
              <a:solidFill>
                <a:srgbClr val="7F7F7F"/>
              </a:solidFill>
              <a:effectLst/>
              <a:uLnTx/>
              <a:uFillTx/>
              <a:latin typeface="Trebuchet MS" panose="020B0603020202020204" pitchFamily="34" charset="0"/>
              <a:ea typeface="+mj-ea"/>
              <a:cs typeface="+mj-cs"/>
            </a:endParaRPr>
          </a:p>
        </p:txBody>
      </p:sp>
    </p:spTree>
    <p:extLst>
      <p:ext uri="{BB962C8B-B14F-4D97-AF65-F5344CB8AC3E}">
        <p14:creationId xmlns:p14="http://schemas.microsoft.com/office/powerpoint/2010/main" val="37279953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533400" y="273051"/>
            <a:ext cx="8153400" cy="869950"/>
          </a:xfrm>
        </p:spPr>
        <p:txBody>
          <a:bodyPr/>
          <a:lstStyle>
            <a:lvl1pPr>
              <a:defRPr/>
            </a:lvl1pPr>
          </a:lstStyle>
          <a:p>
            <a:r>
              <a:rPr lang="de-DE"/>
              <a:t>Titelmasterformat durch Klicken bearbeiten</a:t>
            </a:r>
            <a:endParaRPr lang="en-US"/>
          </a:p>
        </p:txBody>
      </p:sp>
      <p:sp>
        <p:nvSpPr>
          <p:cNvPr id="11" name="Inhaltsplatzhalter 10"/>
          <p:cNvSpPr>
            <a:spLocks noGrp="1"/>
          </p:cNvSpPr>
          <p:nvPr>
            <p:ph sz="quarter" idx="2"/>
          </p:nvPr>
        </p:nvSpPr>
        <p:spPr>
          <a:xfrm>
            <a:off x="609600" y="2438400"/>
            <a:ext cx="3886200" cy="35814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13" name="Inhaltsplatzhalter 12"/>
          <p:cNvSpPr>
            <a:spLocks noGrp="1"/>
          </p:cNvSpPr>
          <p:nvPr>
            <p:ph sz="quarter" idx="4"/>
          </p:nvPr>
        </p:nvSpPr>
        <p:spPr>
          <a:xfrm>
            <a:off x="4800600" y="2438400"/>
            <a:ext cx="3886200" cy="35814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16" name="Textplatzhalter 15"/>
          <p:cNvSpPr>
            <a:spLocks noGrp="1"/>
          </p:cNvSpPr>
          <p:nvPr>
            <p:ph type="body" sz="quarter" idx="1"/>
          </p:nvPr>
        </p:nvSpPr>
        <p:spPr>
          <a:xfrm>
            <a:off x="609600" y="1752600"/>
            <a:ext cx="3886200" cy="640080"/>
          </a:xfrm>
          <a:solidFill>
            <a:srgbClr val="FF0000"/>
          </a:solidFill>
        </p:spPr>
        <p:txBody>
          <a:bodyPr rtlCol="0" anchor="ctr"/>
          <a:lstStyle>
            <a:lvl1pPr marL="0" indent="0">
              <a:buFontTx/>
              <a:buNone/>
              <a:defRPr sz="2000" b="1">
                <a:solidFill>
                  <a:srgbClr val="FFFFFF"/>
                </a:solidFill>
              </a:defRPr>
            </a:lvl1pPr>
          </a:lstStyle>
          <a:p>
            <a:pPr lvl="0"/>
            <a:r>
              <a:rPr lang="de-DE"/>
              <a:t>Formatvorlagen des Textmasters bearbeiten</a:t>
            </a:r>
          </a:p>
        </p:txBody>
      </p:sp>
      <p:sp>
        <p:nvSpPr>
          <p:cNvPr id="15" name="Textplatzhalter 14"/>
          <p:cNvSpPr>
            <a:spLocks noGrp="1"/>
          </p:cNvSpPr>
          <p:nvPr>
            <p:ph type="body" sz="quarter" idx="3"/>
          </p:nvPr>
        </p:nvSpPr>
        <p:spPr>
          <a:xfrm>
            <a:off x="4800600" y="1752600"/>
            <a:ext cx="3886200" cy="640080"/>
          </a:xfrm>
          <a:solidFill>
            <a:srgbClr val="FF0000"/>
          </a:solidFill>
        </p:spPr>
        <p:txBody>
          <a:bodyPr rtlCol="0" anchor="ctr"/>
          <a:lstStyle>
            <a:lvl1pPr marL="0" indent="0">
              <a:buFontTx/>
              <a:buNone/>
              <a:defRPr sz="2000" b="1">
                <a:solidFill>
                  <a:srgbClr val="FFFFFF"/>
                </a:solidFill>
              </a:defRPr>
            </a:lvl1pPr>
          </a:lstStyle>
          <a:p>
            <a:pPr lvl="0"/>
            <a:r>
              <a:rPr lang="de-DE"/>
              <a:t>Formatvorlagen des Textmasters bearbeiten</a:t>
            </a:r>
          </a:p>
        </p:txBody>
      </p:sp>
      <p:sp>
        <p:nvSpPr>
          <p:cNvPr id="7" name="Datumsplatzhalter 9"/>
          <p:cNvSpPr>
            <a:spLocks noGrp="1"/>
          </p:cNvSpPr>
          <p:nvPr>
            <p:ph type="dt" sz="half" idx="10"/>
          </p:nvPr>
        </p:nvSpPr>
        <p:spPr/>
        <p:txBody>
          <a:bodyPr rtlCol="0"/>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A2CB581-22BB-463A-8E4D-435CFA4EE9CC}" type="datetimeFigureOut">
              <a:rPr kumimoji="0" lang="de-AT" sz="1400" b="0" i="0" u="none" strike="noStrike" kern="1200" cap="none" spc="0" normalizeH="0" baseline="0" noProof="0" smtClean="0">
                <a:ln>
                  <a:noFill/>
                </a:ln>
                <a:solidFill>
                  <a:srgbClr val="5A6378"/>
                </a:solidFill>
                <a:effectLst/>
                <a:uLnTx/>
                <a:uFillTx/>
                <a:latin typeface="Trebuchet MS" panose="020B0603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01.02.2020</a:t>
            </a:fld>
            <a:endParaRPr kumimoji="0" lang="de-AT" sz="1400" b="0" i="0" u="none" strike="noStrike" kern="1200" cap="none" spc="0" normalizeH="0" baseline="0" noProof="0">
              <a:ln>
                <a:noFill/>
              </a:ln>
              <a:solidFill>
                <a:srgbClr val="5A6378"/>
              </a:solidFill>
              <a:effectLst/>
              <a:uLnTx/>
              <a:uFillTx/>
              <a:latin typeface="Trebuchet MS" panose="020B0603020202020204" pitchFamily="34" charset="0"/>
              <a:ea typeface="+mn-ea"/>
              <a:cs typeface="+mn-cs"/>
            </a:endParaRPr>
          </a:p>
        </p:txBody>
      </p:sp>
      <p:sp>
        <p:nvSpPr>
          <p:cNvPr id="9" name="Fußzeilenplatzhalter 13"/>
          <p:cNvSpPr>
            <a:spLocks noGrp="1"/>
          </p:cNvSpPr>
          <p:nvPr>
            <p:ph type="ftr" sz="quarter" idx="12"/>
          </p:nvPr>
        </p:nvSpPr>
        <p:spPr/>
        <p:txBody>
          <a:bodyPr rtlCol="0"/>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de-AT" sz="1400" b="0" i="0" u="none" strike="noStrike" kern="1200" cap="none" spc="0" normalizeH="0" baseline="0" noProof="0">
              <a:ln>
                <a:noFill/>
              </a:ln>
              <a:solidFill>
                <a:srgbClr val="5A6378"/>
              </a:solidFill>
              <a:effectLst/>
              <a:uLnTx/>
              <a:uFillTx/>
              <a:latin typeface="Trebuchet MS" panose="020B0603020202020204" pitchFamily="34" charset="0"/>
              <a:ea typeface="+mn-ea"/>
              <a:cs typeface="+mn-cs"/>
            </a:endParaRPr>
          </a:p>
        </p:txBody>
      </p:sp>
      <p:sp>
        <p:nvSpPr>
          <p:cNvPr id="10" name="Foliennummernplatzhalter 22">
            <a:extLst>
              <a:ext uri="{FF2B5EF4-FFF2-40B4-BE49-F238E27FC236}">
                <a16:creationId xmlns:a16="http://schemas.microsoft.com/office/drawing/2014/main" id="{EB666642-CA82-4905-BB10-32B1E22B5C96}"/>
              </a:ext>
            </a:extLst>
          </p:cNvPr>
          <p:cNvSpPr>
            <a:spLocks noGrp="1"/>
          </p:cNvSpPr>
          <p:nvPr>
            <p:ph type="sldNum" sz="quarter" idx="13"/>
          </p:nvPr>
        </p:nvSpPr>
        <p:spPr>
          <a:xfrm>
            <a:off x="8178325" y="6248400"/>
            <a:ext cx="593221" cy="365125"/>
          </a:xfrm>
        </p:spPr>
        <p:txBody>
          <a:bodyPr>
            <a:noAutofit/>
          </a:bodyPr>
          <a:lstStyle>
            <a:lvl1pPr>
              <a:defRPr sz="1400">
                <a:latin typeface="Trebuchet MS" panose="020B0603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0D6600DE-399E-4D77-A0ED-9F4B5231F06A}" type="slidenum">
              <a:rPr kumimoji="0" lang="de-AT" sz="1400" b="1" i="1" u="none" strike="noStrike" kern="1200" cap="none" spc="0" normalizeH="0" baseline="0" noProof="0" smtClean="0">
                <a:ln>
                  <a:noFill/>
                </a:ln>
                <a:solidFill>
                  <a:srgbClr val="7F7F7F"/>
                </a:solidFill>
                <a:effectLst/>
                <a:uLnTx/>
                <a:uFillTx/>
                <a:latin typeface="Trebuchet MS" panose="020B0603020202020204" pitchFamily="34" charset="0"/>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‹Nr.›</a:t>
            </a:fld>
            <a:endParaRPr kumimoji="0" lang="de-AT" sz="1400" b="1" i="1" u="none" strike="noStrike" kern="1200" cap="none" spc="0" normalizeH="0" baseline="0" noProof="0" dirty="0">
              <a:ln>
                <a:noFill/>
              </a:ln>
              <a:solidFill>
                <a:srgbClr val="7F7F7F"/>
              </a:solidFill>
              <a:effectLst/>
              <a:uLnTx/>
              <a:uFillTx/>
              <a:latin typeface="Trebuchet MS" panose="020B0603020202020204" pitchFamily="34" charset="0"/>
              <a:ea typeface="+mj-ea"/>
              <a:cs typeface="+mj-cs"/>
            </a:endParaRPr>
          </a:p>
        </p:txBody>
      </p:sp>
    </p:spTree>
    <p:extLst>
      <p:ext uri="{BB962C8B-B14F-4D97-AF65-F5344CB8AC3E}">
        <p14:creationId xmlns:p14="http://schemas.microsoft.com/office/powerpoint/2010/main" val="1696752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en-US" dirty="0"/>
          </a:p>
        </p:txBody>
      </p:sp>
      <p:sp>
        <p:nvSpPr>
          <p:cNvPr id="3" name="Datumsplatzhalter 1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A2CB581-22BB-463A-8E4D-435CFA4EE9CC}" type="datetimeFigureOut">
              <a:rPr kumimoji="0" lang="de-AT" sz="1400" b="0" i="0" u="none" strike="noStrike" kern="1200" cap="none" spc="0" normalizeH="0" baseline="0" noProof="0" smtClean="0">
                <a:ln>
                  <a:noFill/>
                </a:ln>
                <a:solidFill>
                  <a:srgbClr val="5A6378"/>
                </a:solidFill>
                <a:effectLst/>
                <a:uLnTx/>
                <a:uFillTx/>
                <a:latin typeface="Trebuchet MS" panose="020B0603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01.02.2020</a:t>
            </a:fld>
            <a:endParaRPr kumimoji="0" lang="de-AT" sz="1400" b="0" i="0" u="none" strike="noStrike" kern="1200" cap="none" spc="0" normalizeH="0" baseline="0" noProof="0" dirty="0">
              <a:ln>
                <a:noFill/>
              </a:ln>
              <a:solidFill>
                <a:srgbClr val="5A6378"/>
              </a:solidFill>
              <a:effectLst/>
              <a:uLnTx/>
              <a:uFillTx/>
              <a:latin typeface="Trebuchet MS" panose="020B0603020202020204" pitchFamily="34" charset="0"/>
              <a:ea typeface="+mn-ea"/>
              <a:cs typeface="+mn-cs"/>
            </a:endParaRPr>
          </a:p>
        </p:txBody>
      </p:sp>
      <p:sp>
        <p:nvSpPr>
          <p:cNvPr id="4" name="Fußzeilenplatzhalter 2"/>
          <p:cNvSpPr>
            <a:spLocks noGrp="1"/>
          </p:cNvSpPr>
          <p:nvPr>
            <p:ph type="ftr" sz="quarter" idx="11"/>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de-AT" sz="1400" b="0" i="0" u="none" strike="noStrike" kern="1200" cap="none" spc="0" normalizeH="0" baseline="0" noProof="0" dirty="0">
              <a:ln>
                <a:noFill/>
              </a:ln>
              <a:solidFill>
                <a:srgbClr val="5A6378"/>
              </a:solidFill>
              <a:effectLst/>
              <a:uLnTx/>
              <a:uFillTx/>
              <a:latin typeface="Trebuchet MS" panose="020B0603020202020204" pitchFamily="34" charset="0"/>
              <a:ea typeface="+mn-ea"/>
              <a:cs typeface="+mn-cs"/>
            </a:endParaRPr>
          </a:p>
        </p:txBody>
      </p:sp>
      <p:sp>
        <p:nvSpPr>
          <p:cNvPr id="6" name="Foliennummernplatzhalter 22">
            <a:extLst>
              <a:ext uri="{FF2B5EF4-FFF2-40B4-BE49-F238E27FC236}">
                <a16:creationId xmlns:a16="http://schemas.microsoft.com/office/drawing/2014/main" id="{AC768C15-1936-4B89-9C57-875A7C0497F1}"/>
              </a:ext>
            </a:extLst>
          </p:cNvPr>
          <p:cNvSpPr>
            <a:spLocks noGrp="1"/>
          </p:cNvSpPr>
          <p:nvPr>
            <p:ph type="sldNum" sz="quarter" idx="13"/>
          </p:nvPr>
        </p:nvSpPr>
        <p:spPr>
          <a:xfrm>
            <a:off x="8178325" y="6248400"/>
            <a:ext cx="593221" cy="365125"/>
          </a:xfrm>
        </p:spPr>
        <p:txBody>
          <a:bodyPr>
            <a:noAutofit/>
          </a:bodyPr>
          <a:lstStyle>
            <a:lvl1pPr>
              <a:defRPr sz="1400">
                <a:latin typeface="Trebuchet MS" panose="020B0603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0D6600DE-399E-4D77-A0ED-9F4B5231F06A}" type="slidenum">
              <a:rPr kumimoji="0" lang="de-AT" sz="1400" b="1" i="1" u="none" strike="noStrike" kern="1200" cap="none" spc="0" normalizeH="0" baseline="0" noProof="0" smtClean="0">
                <a:ln>
                  <a:noFill/>
                </a:ln>
                <a:solidFill>
                  <a:srgbClr val="7F7F7F"/>
                </a:solidFill>
                <a:effectLst/>
                <a:uLnTx/>
                <a:uFillTx/>
                <a:latin typeface="Trebuchet MS" panose="020B0603020202020204" pitchFamily="34" charset="0"/>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‹Nr.›</a:t>
            </a:fld>
            <a:endParaRPr kumimoji="0" lang="de-AT" sz="1400" b="1" i="1" u="none" strike="noStrike" kern="1200" cap="none" spc="0" normalizeH="0" baseline="0" noProof="0" dirty="0">
              <a:ln>
                <a:noFill/>
              </a:ln>
              <a:solidFill>
                <a:srgbClr val="7F7F7F"/>
              </a:solidFill>
              <a:effectLst/>
              <a:uLnTx/>
              <a:uFillTx/>
              <a:latin typeface="Trebuchet MS" panose="020B0603020202020204" pitchFamily="34" charset="0"/>
              <a:ea typeface="+mj-ea"/>
              <a:cs typeface="+mj-cs"/>
            </a:endParaRPr>
          </a:p>
        </p:txBody>
      </p:sp>
    </p:spTree>
    <p:extLst>
      <p:ext uri="{BB962C8B-B14F-4D97-AF65-F5344CB8AC3E}">
        <p14:creationId xmlns:p14="http://schemas.microsoft.com/office/powerpoint/2010/main" val="37135870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Leer">
    <p:spTree>
      <p:nvGrpSpPr>
        <p:cNvPr id="1" name=""/>
        <p:cNvGrpSpPr/>
        <p:nvPr/>
      </p:nvGrpSpPr>
      <p:grpSpPr>
        <a:xfrm>
          <a:off x="0" y="0"/>
          <a:ext cx="0" cy="0"/>
          <a:chOff x="0" y="0"/>
          <a:chExt cx="0" cy="0"/>
        </a:xfrm>
      </p:grpSpPr>
      <p:pic>
        <p:nvPicPr>
          <p:cNvPr id="2" name="Grafik 5" descr="ÖBFV Logo.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9375" y="812800"/>
            <a:ext cx="433388"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Datumsplatzhalter 1"/>
          <p:cNvSpPr>
            <a:spLocks noGrp="1"/>
          </p:cNvSpPr>
          <p:nvPr>
            <p:ph type="dt" sz="half" idx="10"/>
          </p:nvPr>
        </p:nvSpPr>
        <p:spPr/>
        <p:txBody>
          <a:bodyPr/>
          <a:lstStyle>
            <a:lvl1pPr>
              <a:defRPr>
                <a:latin typeface="Trebuchet MS" panose="020B0603020202020204"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A2CB581-22BB-463A-8E4D-435CFA4EE9CC}" type="datetimeFigureOut">
              <a:rPr kumimoji="0" lang="de-AT" sz="1400" b="0" i="0" u="none" strike="noStrike" kern="1200" cap="none" spc="0" normalizeH="0" baseline="0" noProof="0" smtClean="0">
                <a:ln>
                  <a:noFill/>
                </a:ln>
                <a:solidFill>
                  <a:srgbClr val="5A6378"/>
                </a:solidFill>
                <a:effectLst/>
                <a:uLnTx/>
                <a:uFillTx/>
                <a:latin typeface="Trebuchet MS" panose="020B0603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01.02.2020</a:t>
            </a:fld>
            <a:endParaRPr kumimoji="0" lang="de-AT" sz="1400" b="0" i="0" u="none" strike="noStrike" kern="1200" cap="none" spc="0" normalizeH="0" baseline="0" noProof="0" dirty="0">
              <a:ln>
                <a:noFill/>
              </a:ln>
              <a:solidFill>
                <a:srgbClr val="5A6378"/>
              </a:solidFill>
              <a:effectLst/>
              <a:uLnTx/>
              <a:uFillTx/>
              <a:latin typeface="Trebuchet MS" panose="020B0603020202020204" pitchFamily="34" charset="0"/>
              <a:ea typeface="+mn-ea"/>
              <a:cs typeface="+mn-cs"/>
            </a:endParaRPr>
          </a:p>
        </p:txBody>
      </p:sp>
      <p:sp>
        <p:nvSpPr>
          <p:cNvPr id="4" name="Fußzeilenplatzhalter 2"/>
          <p:cNvSpPr>
            <a:spLocks noGrp="1"/>
          </p:cNvSpPr>
          <p:nvPr>
            <p:ph type="ftr" sz="quarter" idx="11"/>
          </p:nvPr>
        </p:nvSpPr>
        <p:spPr/>
        <p:txBody>
          <a:bodyPr/>
          <a:lstStyle>
            <a:lvl1pPr>
              <a:defRPr>
                <a:latin typeface="Trebuchet MS" panose="020B0603020202020204"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de-AT" sz="1400" b="0" i="0" u="none" strike="noStrike" kern="1200" cap="none" spc="0" normalizeH="0" baseline="0" noProof="0" dirty="0">
              <a:ln>
                <a:noFill/>
              </a:ln>
              <a:solidFill>
                <a:srgbClr val="5A6378"/>
              </a:solidFill>
              <a:effectLst/>
              <a:uLnTx/>
              <a:uFillTx/>
              <a:latin typeface="Trebuchet MS" panose="020B0603020202020204" pitchFamily="34" charset="0"/>
              <a:ea typeface="+mn-ea"/>
              <a:cs typeface="+mn-cs"/>
            </a:endParaRPr>
          </a:p>
        </p:txBody>
      </p:sp>
      <p:sp>
        <p:nvSpPr>
          <p:cNvPr id="6" name="Foliennummernplatzhalter 22">
            <a:extLst>
              <a:ext uri="{FF2B5EF4-FFF2-40B4-BE49-F238E27FC236}">
                <a16:creationId xmlns:a16="http://schemas.microsoft.com/office/drawing/2014/main" id="{608769A2-E155-43D9-A621-9440E8CA6C05}"/>
              </a:ext>
            </a:extLst>
          </p:cNvPr>
          <p:cNvSpPr>
            <a:spLocks noGrp="1"/>
          </p:cNvSpPr>
          <p:nvPr>
            <p:ph type="sldNum" sz="quarter" idx="13"/>
          </p:nvPr>
        </p:nvSpPr>
        <p:spPr>
          <a:xfrm>
            <a:off x="8178325" y="6248400"/>
            <a:ext cx="593221" cy="365125"/>
          </a:xfrm>
        </p:spPr>
        <p:txBody>
          <a:bodyPr>
            <a:noAutofit/>
          </a:bodyPr>
          <a:lstStyle>
            <a:lvl1pPr>
              <a:defRPr sz="1400">
                <a:latin typeface="Trebuchet MS" panose="020B0603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0D6600DE-399E-4D77-A0ED-9F4B5231F06A}" type="slidenum">
              <a:rPr kumimoji="0" lang="de-AT" sz="1400" b="1" i="1" u="none" strike="noStrike" kern="1200" cap="none" spc="0" normalizeH="0" baseline="0" noProof="0" smtClean="0">
                <a:ln>
                  <a:noFill/>
                </a:ln>
                <a:solidFill>
                  <a:srgbClr val="7F7F7F"/>
                </a:solidFill>
                <a:effectLst/>
                <a:uLnTx/>
                <a:uFillTx/>
                <a:latin typeface="Trebuchet MS" panose="020B0603020202020204" pitchFamily="34" charset="0"/>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‹Nr.›</a:t>
            </a:fld>
            <a:endParaRPr kumimoji="0" lang="de-AT" sz="1400" b="1" i="1" u="none" strike="noStrike" kern="1200" cap="none" spc="0" normalizeH="0" baseline="0" noProof="0" dirty="0">
              <a:ln>
                <a:noFill/>
              </a:ln>
              <a:solidFill>
                <a:srgbClr val="7F7F7F"/>
              </a:solidFill>
              <a:effectLst/>
              <a:uLnTx/>
              <a:uFillTx/>
              <a:latin typeface="Trebuchet MS" panose="020B0603020202020204" pitchFamily="34" charset="0"/>
              <a:ea typeface="+mj-ea"/>
              <a:cs typeface="+mj-cs"/>
            </a:endParaRPr>
          </a:p>
        </p:txBody>
      </p:sp>
    </p:spTree>
    <p:extLst>
      <p:ext uri="{BB962C8B-B14F-4D97-AF65-F5344CB8AC3E}">
        <p14:creationId xmlns:p14="http://schemas.microsoft.com/office/powerpoint/2010/main" val="18918748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609600" y="273051"/>
            <a:ext cx="8077200" cy="869950"/>
          </a:xfrm>
        </p:spPr>
        <p:txBody>
          <a:bodyPr/>
          <a:lstStyle>
            <a:lvl1pPr algn="l">
              <a:buNone/>
              <a:defRPr sz="4400" b="0"/>
            </a:lvl1pPr>
          </a:lstStyle>
          <a:p>
            <a:r>
              <a:rPr lang="de-DE"/>
              <a:t>Titelmasterformat durch Klicken bearbeiten</a:t>
            </a:r>
            <a:endParaRPr lang="en-US"/>
          </a:p>
        </p:txBody>
      </p:sp>
      <p:sp>
        <p:nvSpPr>
          <p:cNvPr id="3" name="Textplatzhalter 2"/>
          <p:cNvSpPr>
            <a:spLocks noGrp="1"/>
          </p:cNvSpPr>
          <p:nvPr>
            <p:ph type="body" idx="2"/>
          </p:nvPr>
        </p:nvSpPr>
        <p:spPr>
          <a:xfrm>
            <a:off x="609600" y="1752600"/>
            <a:ext cx="1600200" cy="4343400"/>
          </a:xfrm>
          <a:solidFill>
            <a:srgbClr val="FF0000"/>
          </a:solidFill>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baseline="0">
                <a:latin typeface="Univers 47 CondensedLight" pitchFamily="34" charset="0"/>
              </a:defRPr>
            </a:lvl1pPr>
            <a:lvl2pPr>
              <a:buNone/>
              <a:defRPr sz="1200"/>
            </a:lvl2pPr>
            <a:lvl3pPr>
              <a:buNone/>
              <a:defRPr sz="1000"/>
            </a:lvl3pPr>
            <a:lvl4pPr>
              <a:buNone/>
              <a:defRPr sz="900"/>
            </a:lvl4pPr>
            <a:lvl5pPr>
              <a:buNone/>
              <a:defRPr sz="900"/>
            </a:lvl5pPr>
          </a:lstStyle>
          <a:p>
            <a:pPr lvl="0"/>
            <a:r>
              <a:rPr lang="de-DE"/>
              <a:t>Formatvorlagen des Textmasters bearbeiten</a:t>
            </a:r>
          </a:p>
        </p:txBody>
      </p:sp>
      <p:sp>
        <p:nvSpPr>
          <p:cNvPr id="9" name="Inhaltsplatzhalter 8"/>
          <p:cNvSpPr>
            <a:spLocks noGrp="1"/>
          </p:cNvSpPr>
          <p:nvPr>
            <p:ph sz="quarter" idx="1"/>
          </p:nvPr>
        </p:nvSpPr>
        <p:spPr>
          <a:xfrm>
            <a:off x="2362200" y="1752600"/>
            <a:ext cx="6400800" cy="44196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Datumsplatzhalter 1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A2CB581-22BB-463A-8E4D-435CFA4EE9CC}" type="datetimeFigureOut">
              <a:rPr kumimoji="0" lang="de-AT" sz="1400" b="0" i="0" u="none" strike="noStrike" kern="1200" cap="none" spc="0" normalizeH="0" baseline="0" noProof="0" smtClean="0">
                <a:ln>
                  <a:noFill/>
                </a:ln>
                <a:solidFill>
                  <a:srgbClr val="5A6378"/>
                </a:solidFill>
                <a:effectLst/>
                <a:uLnTx/>
                <a:uFillTx/>
                <a:latin typeface="Trebuchet MS" panose="020B0603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01.02.2020</a:t>
            </a:fld>
            <a:endParaRPr kumimoji="0" lang="de-AT" sz="1400" b="0" i="0" u="none" strike="noStrike" kern="1200" cap="none" spc="0" normalizeH="0" baseline="0" noProof="0">
              <a:ln>
                <a:noFill/>
              </a:ln>
              <a:solidFill>
                <a:srgbClr val="5A6378"/>
              </a:solidFill>
              <a:effectLst/>
              <a:uLnTx/>
              <a:uFillTx/>
              <a:latin typeface="Trebuchet MS" panose="020B0603020202020204" pitchFamily="34" charset="0"/>
              <a:ea typeface="+mn-ea"/>
              <a:cs typeface="+mn-cs"/>
            </a:endParaRPr>
          </a:p>
        </p:txBody>
      </p:sp>
      <p:sp>
        <p:nvSpPr>
          <p:cNvPr id="6" name="Fußzeilenplatzhalter 2"/>
          <p:cNvSpPr>
            <a:spLocks noGrp="1"/>
          </p:cNvSpPr>
          <p:nvPr>
            <p:ph type="ftr" sz="quarter" idx="11"/>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de-AT" sz="1400" b="0" i="0" u="none" strike="noStrike" kern="1200" cap="none" spc="0" normalizeH="0" baseline="0" noProof="0">
              <a:ln>
                <a:noFill/>
              </a:ln>
              <a:solidFill>
                <a:srgbClr val="5A6378"/>
              </a:solidFill>
              <a:effectLst/>
              <a:uLnTx/>
              <a:uFillTx/>
              <a:latin typeface="Trebuchet MS" panose="020B0603020202020204" pitchFamily="34" charset="0"/>
              <a:ea typeface="+mn-ea"/>
              <a:cs typeface="+mn-cs"/>
            </a:endParaRPr>
          </a:p>
        </p:txBody>
      </p:sp>
      <p:sp>
        <p:nvSpPr>
          <p:cNvPr id="8" name="Foliennummernplatzhalter 22">
            <a:extLst>
              <a:ext uri="{FF2B5EF4-FFF2-40B4-BE49-F238E27FC236}">
                <a16:creationId xmlns:a16="http://schemas.microsoft.com/office/drawing/2014/main" id="{8D0045EE-1286-4417-9999-E9EA063D3CB6}"/>
              </a:ext>
            </a:extLst>
          </p:cNvPr>
          <p:cNvSpPr>
            <a:spLocks noGrp="1"/>
          </p:cNvSpPr>
          <p:nvPr>
            <p:ph type="sldNum" sz="quarter" idx="13"/>
          </p:nvPr>
        </p:nvSpPr>
        <p:spPr>
          <a:xfrm>
            <a:off x="8178325" y="6248400"/>
            <a:ext cx="593221" cy="365125"/>
          </a:xfrm>
        </p:spPr>
        <p:txBody>
          <a:bodyPr>
            <a:noAutofit/>
          </a:bodyPr>
          <a:lstStyle>
            <a:lvl1pPr>
              <a:defRPr sz="1400">
                <a:latin typeface="Trebuchet MS" panose="020B0603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0D6600DE-399E-4D77-A0ED-9F4B5231F06A}" type="slidenum">
              <a:rPr kumimoji="0" lang="de-AT" sz="1400" b="1" i="1" u="none" strike="noStrike" kern="1200" cap="none" spc="0" normalizeH="0" baseline="0" noProof="0" smtClean="0">
                <a:ln>
                  <a:noFill/>
                </a:ln>
                <a:solidFill>
                  <a:srgbClr val="7F7F7F"/>
                </a:solidFill>
                <a:effectLst/>
                <a:uLnTx/>
                <a:uFillTx/>
                <a:latin typeface="Trebuchet MS" panose="020B0603020202020204" pitchFamily="34" charset="0"/>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‹Nr.›</a:t>
            </a:fld>
            <a:endParaRPr kumimoji="0" lang="de-AT" sz="1400" b="1" i="1" u="none" strike="noStrike" kern="1200" cap="none" spc="0" normalizeH="0" baseline="0" noProof="0" dirty="0">
              <a:ln>
                <a:noFill/>
              </a:ln>
              <a:solidFill>
                <a:srgbClr val="7F7F7F"/>
              </a:solidFill>
              <a:effectLst/>
              <a:uLnTx/>
              <a:uFillTx/>
              <a:latin typeface="Trebuchet MS" panose="020B0603020202020204" pitchFamily="34" charset="0"/>
              <a:ea typeface="+mj-ea"/>
              <a:cs typeface="+mj-cs"/>
            </a:endParaRPr>
          </a:p>
        </p:txBody>
      </p:sp>
    </p:spTree>
    <p:extLst>
      <p:ext uri="{BB962C8B-B14F-4D97-AF65-F5344CB8AC3E}">
        <p14:creationId xmlns:p14="http://schemas.microsoft.com/office/powerpoint/2010/main" val="23709055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3.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elplatzhalter 21"/>
          <p:cNvSpPr>
            <a:spLocks noGrp="1"/>
          </p:cNvSpPr>
          <p:nvPr>
            <p:ph type="title"/>
          </p:nvPr>
        </p:nvSpPr>
        <p:spPr bwMode="auto">
          <a:xfrm>
            <a:off x="609600" y="228600"/>
            <a:ext cx="8153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de-DE" dirty="0"/>
              <a:t>Titelmasterformat durch Klicken bearbeiten</a:t>
            </a:r>
            <a:endParaRPr lang="en-US" dirty="0"/>
          </a:p>
        </p:txBody>
      </p:sp>
      <p:sp>
        <p:nvSpPr>
          <p:cNvPr id="1027" name="Textplatzhalter 12"/>
          <p:cNvSpPr>
            <a:spLocks noGrp="1"/>
          </p:cNvSpPr>
          <p:nvPr>
            <p:ph type="body" idx="1"/>
          </p:nvPr>
        </p:nvSpPr>
        <p:spPr bwMode="auto">
          <a:xfrm>
            <a:off x="612775" y="1600200"/>
            <a:ext cx="8153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14" name="Datumsplatzhalter 13"/>
          <p:cNvSpPr>
            <a:spLocks noGrp="1"/>
          </p:cNvSpPr>
          <p:nvPr>
            <p:ph type="dt" sz="half" idx="2"/>
          </p:nvPr>
        </p:nvSpPr>
        <p:spPr>
          <a:xfrm>
            <a:off x="6096000" y="6248400"/>
            <a:ext cx="2667000" cy="365125"/>
          </a:xfrm>
          <a:prstGeom prst="rect">
            <a:avLst/>
          </a:prstGeom>
        </p:spPr>
        <p:txBody>
          <a:bodyPr vert="horz" anchor="ctr" anchorCtr="0"/>
          <a:lstStyle>
            <a:lvl1pPr algn="l" eaLnBrk="1" fontAlgn="auto" latinLnBrk="0" hangingPunct="1">
              <a:spcBef>
                <a:spcPts val="0"/>
              </a:spcBef>
              <a:spcAft>
                <a:spcPts val="0"/>
              </a:spcAft>
              <a:defRPr kumimoji="0" sz="1400" baseline="0" smtClean="0">
                <a:solidFill>
                  <a:schemeClr val="tx2"/>
                </a:solidFill>
                <a:latin typeface="Trebuchet MS" panose="020B0603020202020204"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A2CB581-22BB-463A-8E4D-435CFA4EE9CC}" type="datetimeFigureOut">
              <a:rPr kumimoji="0" lang="de-AT" sz="1400" b="0" i="0" u="none" strike="noStrike" kern="1200" cap="none" spc="0" normalizeH="0" baseline="0" noProof="0" smtClean="0">
                <a:ln>
                  <a:noFill/>
                </a:ln>
                <a:solidFill>
                  <a:srgbClr val="5A6378"/>
                </a:solidFill>
                <a:effectLst/>
                <a:uLnTx/>
                <a:uFillTx/>
                <a:latin typeface="Trebuchet MS" panose="020B0603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01.02.2020</a:t>
            </a:fld>
            <a:endParaRPr kumimoji="0" lang="de-AT" sz="1400" b="0" i="0" u="none" strike="noStrike" kern="1200" cap="none" spc="0" normalizeH="0" baseline="0" noProof="0" dirty="0">
              <a:ln>
                <a:noFill/>
              </a:ln>
              <a:solidFill>
                <a:srgbClr val="5A6378"/>
              </a:solidFill>
              <a:effectLst/>
              <a:uLnTx/>
              <a:uFillTx/>
              <a:latin typeface="Trebuchet MS" panose="020B0603020202020204" pitchFamily="34" charset="0"/>
              <a:ea typeface="+mn-ea"/>
              <a:cs typeface="+mn-cs"/>
            </a:endParaRPr>
          </a:p>
        </p:txBody>
      </p:sp>
      <p:sp>
        <p:nvSpPr>
          <p:cNvPr id="3" name="Fußzeilenplatzhalter 2"/>
          <p:cNvSpPr>
            <a:spLocks noGrp="1"/>
          </p:cNvSpPr>
          <p:nvPr>
            <p:ph type="ftr" sz="quarter" idx="3"/>
          </p:nvPr>
        </p:nvSpPr>
        <p:spPr>
          <a:xfrm>
            <a:off x="611188" y="6248400"/>
            <a:ext cx="5419725" cy="365125"/>
          </a:xfrm>
          <a:prstGeom prst="rect">
            <a:avLst/>
          </a:prstGeom>
        </p:spPr>
        <p:txBody>
          <a:bodyPr vert="horz" anchor="ctr"/>
          <a:lstStyle>
            <a:lvl1pPr algn="r" eaLnBrk="1" fontAlgn="auto" latinLnBrk="0" hangingPunct="1">
              <a:spcBef>
                <a:spcPts val="0"/>
              </a:spcBef>
              <a:spcAft>
                <a:spcPts val="0"/>
              </a:spcAft>
              <a:defRPr kumimoji="0" sz="1400" baseline="0" dirty="0">
                <a:solidFill>
                  <a:schemeClr val="tx2"/>
                </a:solidFill>
                <a:latin typeface="Trebuchet MS" panose="020B0603020202020204"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de-AT" sz="1400" b="0" i="0" u="none" strike="noStrike" kern="1200" cap="none" spc="0" normalizeH="0" baseline="0" noProof="0" dirty="0">
              <a:ln>
                <a:noFill/>
              </a:ln>
              <a:solidFill>
                <a:srgbClr val="5A6378"/>
              </a:solidFill>
              <a:effectLst/>
              <a:uLnTx/>
              <a:uFillTx/>
              <a:latin typeface="Trebuchet MS" panose="020B0603020202020204" pitchFamily="34" charset="0"/>
              <a:ea typeface="+mn-ea"/>
              <a:cs typeface="+mn-cs"/>
            </a:endParaRPr>
          </a:p>
        </p:txBody>
      </p:sp>
      <p:sp>
        <p:nvSpPr>
          <p:cNvPr id="7" name="Rechteck 6"/>
          <p:cNvSpPr/>
          <p:nvPr/>
        </p:nvSpPr>
        <p:spPr bwMode="white">
          <a:xfrm>
            <a:off x="0" y="1235075"/>
            <a:ext cx="9144000" cy="31908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8" name="Rechteck 7"/>
          <p:cNvSpPr/>
          <p:nvPr/>
        </p:nvSpPr>
        <p:spPr>
          <a:xfrm>
            <a:off x="0" y="1279525"/>
            <a:ext cx="533400" cy="228600"/>
          </a:xfrm>
          <a:prstGeom prst="rect">
            <a:avLst/>
          </a:prstGeom>
          <a:solidFill>
            <a:schemeClr val="bg1">
              <a:lumMod val="5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9" name="Rechteck 8"/>
          <p:cNvSpPr/>
          <p:nvPr/>
        </p:nvSpPr>
        <p:spPr>
          <a:xfrm>
            <a:off x="590550" y="1279525"/>
            <a:ext cx="8553450" cy="228600"/>
          </a:xfrm>
          <a:prstGeom prst="rect">
            <a:avLst/>
          </a:prstGeom>
          <a:solidFill>
            <a:srgbClr val="FF00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23" name="Foliennummernplatzhalter 22"/>
          <p:cNvSpPr>
            <a:spLocks noGrp="1"/>
          </p:cNvSpPr>
          <p:nvPr>
            <p:ph type="sldNum" sz="quarter" idx="4"/>
          </p:nvPr>
        </p:nvSpPr>
        <p:spPr>
          <a:xfrm>
            <a:off x="8169779" y="6248400"/>
            <a:ext cx="593221" cy="365125"/>
          </a:xfrm>
          <a:prstGeom prst="rect">
            <a:avLst/>
          </a:prstGeom>
        </p:spPr>
        <p:txBody>
          <a:bodyPr vert="horz" anchor="ctr" anchorCtr="0">
            <a:normAutofit/>
          </a:bodyPr>
          <a:lstStyle>
            <a:lvl1pPr algn="ctr" eaLnBrk="1" fontAlgn="auto" latinLnBrk="0" hangingPunct="1">
              <a:spcBef>
                <a:spcPts val="0"/>
              </a:spcBef>
              <a:spcAft>
                <a:spcPts val="0"/>
              </a:spcAft>
              <a:defRPr lang="de-AT" sz="1400" b="1" i="1" kern="1200" smtClean="0">
                <a:solidFill>
                  <a:srgbClr val="7F7F7F"/>
                </a:solidFill>
                <a:latin typeface="Trebuchet MS" panose="020B0603020202020204" pitchFamily="34" charset="0"/>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0D6600DE-399E-4D77-A0ED-9F4B5231F06A}" type="slidenum">
              <a:rPr kumimoji="0" lang="de-AT" sz="1400" b="1" i="1" u="none" strike="noStrike" kern="1200" cap="none" spc="0" normalizeH="0" baseline="0" noProof="0" smtClean="0">
                <a:ln>
                  <a:noFill/>
                </a:ln>
                <a:solidFill>
                  <a:srgbClr val="7F7F7F"/>
                </a:solidFill>
                <a:effectLst/>
                <a:uLnTx/>
                <a:uFillTx/>
                <a:latin typeface="Trebuchet MS" panose="020B0603020202020204" pitchFamily="34" charset="0"/>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‹Nr.›</a:t>
            </a:fld>
            <a:endParaRPr kumimoji="0" lang="de-AT" sz="1400" b="1" i="1" u="none" strike="noStrike" kern="1200" cap="none" spc="0" normalizeH="0" baseline="0" noProof="0" dirty="0">
              <a:ln>
                <a:noFill/>
              </a:ln>
              <a:solidFill>
                <a:srgbClr val="7F7F7F"/>
              </a:solidFill>
              <a:effectLst/>
              <a:uLnTx/>
              <a:uFillTx/>
              <a:latin typeface="Trebuchet MS" panose="020B0603020202020204" pitchFamily="34" charset="0"/>
              <a:ea typeface="+mj-ea"/>
              <a:cs typeface="+mj-cs"/>
            </a:endParaRPr>
          </a:p>
        </p:txBody>
      </p:sp>
      <p:pic>
        <p:nvPicPr>
          <p:cNvPr id="1034" name="Grafik 10" descr="ÖBFV Logo.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50800" y="812800"/>
            <a:ext cx="433388"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7615941"/>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86" r:id="rId12"/>
  </p:sldLayoutIdLst>
  <p:txStyles>
    <p:titleStyle>
      <a:lvl1pPr algn="l" rtl="0" eaLnBrk="1" fontAlgn="base" hangingPunct="1">
        <a:spcBef>
          <a:spcPct val="0"/>
        </a:spcBef>
        <a:spcAft>
          <a:spcPct val="0"/>
        </a:spcAft>
        <a:defRPr sz="4200" b="1" i="1" kern="1200">
          <a:solidFill>
            <a:srgbClr val="7F7F7F"/>
          </a:solidFill>
          <a:latin typeface="Trebuchet MS" panose="020B0603020202020204" pitchFamily="34" charset="0"/>
          <a:ea typeface="+mj-ea"/>
          <a:cs typeface="+mj-cs"/>
        </a:defRPr>
      </a:lvl1pPr>
      <a:lvl2pPr algn="l" rtl="0" eaLnBrk="1" fontAlgn="base" hangingPunct="1">
        <a:spcBef>
          <a:spcPct val="0"/>
        </a:spcBef>
        <a:spcAft>
          <a:spcPct val="0"/>
        </a:spcAft>
        <a:defRPr sz="4200" b="1" i="1">
          <a:solidFill>
            <a:srgbClr val="7F7F7F"/>
          </a:solidFill>
          <a:latin typeface="Univers 57 Condensed" pitchFamily="34" charset="0"/>
        </a:defRPr>
      </a:lvl2pPr>
      <a:lvl3pPr algn="l" rtl="0" eaLnBrk="1" fontAlgn="base" hangingPunct="1">
        <a:spcBef>
          <a:spcPct val="0"/>
        </a:spcBef>
        <a:spcAft>
          <a:spcPct val="0"/>
        </a:spcAft>
        <a:defRPr sz="4200" b="1" i="1">
          <a:solidFill>
            <a:srgbClr val="7F7F7F"/>
          </a:solidFill>
          <a:latin typeface="Univers 57 Condensed" pitchFamily="34" charset="0"/>
        </a:defRPr>
      </a:lvl3pPr>
      <a:lvl4pPr algn="l" rtl="0" eaLnBrk="1" fontAlgn="base" hangingPunct="1">
        <a:spcBef>
          <a:spcPct val="0"/>
        </a:spcBef>
        <a:spcAft>
          <a:spcPct val="0"/>
        </a:spcAft>
        <a:defRPr sz="4200" b="1" i="1">
          <a:solidFill>
            <a:srgbClr val="7F7F7F"/>
          </a:solidFill>
          <a:latin typeface="Univers 57 Condensed" pitchFamily="34" charset="0"/>
        </a:defRPr>
      </a:lvl4pPr>
      <a:lvl5pPr algn="l" rtl="0" eaLnBrk="1" fontAlgn="base" hangingPunct="1">
        <a:spcBef>
          <a:spcPct val="0"/>
        </a:spcBef>
        <a:spcAft>
          <a:spcPct val="0"/>
        </a:spcAft>
        <a:defRPr sz="4200" b="1" i="1">
          <a:solidFill>
            <a:srgbClr val="7F7F7F"/>
          </a:solidFill>
          <a:latin typeface="Univers 57 Condensed" pitchFamily="34" charset="0"/>
        </a:defRPr>
      </a:lvl5pPr>
      <a:lvl6pPr marL="457200" algn="l" rtl="0" eaLnBrk="1" fontAlgn="base" hangingPunct="1">
        <a:spcBef>
          <a:spcPct val="0"/>
        </a:spcBef>
        <a:spcAft>
          <a:spcPct val="0"/>
        </a:spcAft>
        <a:defRPr sz="4200" b="1" i="1">
          <a:solidFill>
            <a:srgbClr val="7F7F7F"/>
          </a:solidFill>
          <a:latin typeface="Univers 57 Condensed" pitchFamily="34" charset="0"/>
        </a:defRPr>
      </a:lvl6pPr>
      <a:lvl7pPr marL="914400" algn="l" rtl="0" eaLnBrk="1" fontAlgn="base" hangingPunct="1">
        <a:spcBef>
          <a:spcPct val="0"/>
        </a:spcBef>
        <a:spcAft>
          <a:spcPct val="0"/>
        </a:spcAft>
        <a:defRPr sz="4200" b="1" i="1">
          <a:solidFill>
            <a:srgbClr val="7F7F7F"/>
          </a:solidFill>
          <a:latin typeface="Univers 57 Condensed" pitchFamily="34" charset="0"/>
        </a:defRPr>
      </a:lvl7pPr>
      <a:lvl8pPr marL="1371600" algn="l" rtl="0" eaLnBrk="1" fontAlgn="base" hangingPunct="1">
        <a:spcBef>
          <a:spcPct val="0"/>
        </a:spcBef>
        <a:spcAft>
          <a:spcPct val="0"/>
        </a:spcAft>
        <a:defRPr sz="4200" b="1" i="1">
          <a:solidFill>
            <a:srgbClr val="7F7F7F"/>
          </a:solidFill>
          <a:latin typeface="Univers 57 Condensed" pitchFamily="34" charset="0"/>
        </a:defRPr>
      </a:lvl8pPr>
      <a:lvl9pPr marL="1828800" algn="l" rtl="0" eaLnBrk="1" fontAlgn="base" hangingPunct="1">
        <a:spcBef>
          <a:spcPct val="0"/>
        </a:spcBef>
        <a:spcAft>
          <a:spcPct val="0"/>
        </a:spcAft>
        <a:defRPr sz="4200" b="1" i="1">
          <a:solidFill>
            <a:srgbClr val="7F7F7F"/>
          </a:solidFill>
          <a:latin typeface="Univers 57 Condensed" pitchFamily="34" charset="0"/>
        </a:defRPr>
      </a:lvl9pPr>
    </p:titleStyle>
    <p:bodyStyle>
      <a:lvl1pPr marL="319088" indent="-319088" algn="l" rtl="0" eaLnBrk="1" fontAlgn="base" hangingPunct="1">
        <a:spcBef>
          <a:spcPts val="700"/>
        </a:spcBef>
        <a:spcAft>
          <a:spcPct val="0"/>
        </a:spcAft>
        <a:buClr>
          <a:srgbClr val="C00000"/>
        </a:buClr>
        <a:buSzPct val="60000"/>
        <a:buFont typeface="Wingdings" pitchFamily="2" charset="2"/>
        <a:buChar char=""/>
        <a:defRPr sz="2900" kern="1200">
          <a:solidFill>
            <a:schemeClr val="tx1"/>
          </a:solidFill>
          <a:latin typeface="Trebuchet MS" panose="020B0603020202020204" pitchFamily="34" charset="0"/>
          <a:ea typeface="+mn-ea"/>
          <a:cs typeface="+mn-cs"/>
        </a:defRPr>
      </a:lvl1pPr>
      <a:lvl2pPr marL="639763" indent="-273050" algn="l" rtl="0" eaLnBrk="1" fontAlgn="base" hangingPunct="1">
        <a:spcBef>
          <a:spcPts val="550"/>
        </a:spcBef>
        <a:spcAft>
          <a:spcPct val="0"/>
        </a:spcAft>
        <a:buClr>
          <a:srgbClr val="FF0000"/>
        </a:buClr>
        <a:buSzPct val="70000"/>
        <a:buFont typeface="Wingdings 2" pitchFamily="18" charset="2"/>
        <a:buChar char=""/>
        <a:defRPr sz="2600" kern="1200">
          <a:solidFill>
            <a:schemeClr val="tx1"/>
          </a:solidFill>
          <a:latin typeface="Trebuchet MS" panose="020B0603020202020204" pitchFamily="34" charset="0"/>
          <a:ea typeface="+mn-ea"/>
          <a:cs typeface="+mn-cs"/>
        </a:defRPr>
      </a:lvl2pPr>
      <a:lvl3pPr marL="914400" indent="-228600" algn="l" rtl="0" eaLnBrk="1" fontAlgn="base" hangingPunct="1">
        <a:spcBef>
          <a:spcPts val="500"/>
        </a:spcBef>
        <a:spcAft>
          <a:spcPct val="0"/>
        </a:spcAft>
        <a:buClr>
          <a:srgbClr val="7F7F7F"/>
        </a:buClr>
        <a:buSzPct val="75000"/>
        <a:buFont typeface="Wingdings" pitchFamily="2" charset="2"/>
        <a:buChar char=""/>
        <a:defRPr sz="2300" kern="1200">
          <a:solidFill>
            <a:schemeClr val="tx1"/>
          </a:solidFill>
          <a:latin typeface="Trebuchet MS" panose="020B0603020202020204" pitchFamily="34" charset="0"/>
          <a:ea typeface="+mn-ea"/>
          <a:cs typeface="+mn-cs"/>
        </a:defRPr>
      </a:lvl3pPr>
      <a:lvl4pPr marL="1371600" indent="-228600" algn="l" rtl="0" eaLnBrk="1" fontAlgn="base" hangingPunct="1">
        <a:spcBef>
          <a:spcPts val="400"/>
        </a:spcBef>
        <a:spcAft>
          <a:spcPct val="0"/>
        </a:spcAft>
        <a:buClr>
          <a:srgbClr val="C00000"/>
        </a:buClr>
        <a:buSzPct val="75000"/>
        <a:buFont typeface="Wingdings" pitchFamily="2" charset="2"/>
        <a:buChar char=""/>
        <a:defRPr sz="2000" kern="1200">
          <a:solidFill>
            <a:schemeClr val="tx1"/>
          </a:solidFill>
          <a:latin typeface="Trebuchet MS" panose="020B0603020202020204" pitchFamily="34" charset="0"/>
          <a:ea typeface="+mn-ea"/>
          <a:cs typeface="+mn-cs"/>
        </a:defRPr>
      </a:lvl4pPr>
      <a:lvl5pPr marL="1828800" indent="-228600" algn="l" rtl="0" eaLnBrk="1" fontAlgn="base" hangingPunct="1">
        <a:spcBef>
          <a:spcPts val="400"/>
        </a:spcBef>
        <a:spcAft>
          <a:spcPct val="0"/>
        </a:spcAft>
        <a:buClr>
          <a:srgbClr val="FF0000"/>
        </a:buClr>
        <a:buSzPct val="65000"/>
        <a:buFont typeface="Wingdings" pitchFamily="2" charset="2"/>
        <a:buChar char=""/>
        <a:defRPr sz="2000" kern="1200">
          <a:solidFill>
            <a:schemeClr val="tx1"/>
          </a:solidFill>
          <a:latin typeface="Trebuchet MS" panose="020B0603020202020204" pitchFamily="34" charset="0"/>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elplatzhalter 21"/>
          <p:cNvSpPr>
            <a:spLocks noGrp="1"/>
          </p:cNvSpPr>
          <p:nvPr>
            <p:ph type="title"/>
          </p:nvPr>
        </p:nvSpPr>
        <p:spPr bwMode="auto">
          <a:xfrm>
            <a:off x="609600" y="228600"/>
            <a:ext cx="8153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de-DE" dirty="0"/>
              <a:t>Titelmasterformat durch Klicken bearbeiten</a:t>
            </a:r>
            <a:endParaRPr lang="en-US" dirty="0"/>
          </a:p>
        </p:txBody>
      </p:sp>
      <p:sp>
        <p:nvSpPr>
          <p:cNvPr id="1027" name="Textplatzhalter 12"/>
          <p:cNvSpPr>
            <a:spLocks noGrp="1"/>
          </p:cNvSpPr>
          <p:nvPr>
            <p:ph type="body" idx="1"/>
          </p:nvPr>
        </p:nvSpPr>
        <p:spPr bwMode="auto">
          <a:xfrm>
            <a:off x="612775" y="1600200"/>
            <a:ext cx="8153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14" name="Datumsplatzhalter 13"/>
          <p:cNvSpPr>
            <a:spLocks noGrp="1"/>
          </p:cNvSpPr>
          <p:nvPr>
            <p:ph type="dt" sz="half" idx="2"/>
          </p:nvPr>
        </p:nvSpPr>
        <p:spPr>
          <a:xfrm>
            <a:off x="6096000" y="6248400"/>
            <a:ext cx="2667000" cy="365125"/>
          </a:xfrm>
          <a:prstGeom prst="rect">
            <a:avLst/>
          </a:prstGeom>
        </p:spPr>
        <p:txBody>
          <a:bodyPr vert="horz" anchor="ctr" anchorCtr="0"/>
          <a:lstStyle>
            <a:lvl1pPr algn="l" eaLnBrk="1" fontAlgn="auto" latinLnBrk="0" hangingPunct="1">
              <a:spcBef>
                <a:spcPts val="0"/>
              </a:spcBef>
              <a:spcAft>
                <a:spcPts val="0"/>
              </a:spcAft>
              <a:defRPr kumimoji="0" sz="1400" baseline="0" smtClean="0">
                <a:solidFill>
                  <a:schemeClr val="tx2"/>
                </a:solidFill>
                <a:latin typeface="Trebuchet MS" panose="020B0603020202020204" pitchFamily="34" charset="0"/>
              </a:defRPr>
            </a:lvl1pPr>
          </a:lstStyle>
          <a:p>
            <a:fld id="{2A2CB581-22BB-463A-8E4D-435CFA4EE9CC}" type="datetimeFigureOut">
              <a:rPr lang="de-AT" smtClean="0"/>
              <a:pPr/>
              <a:t>01.02.2020</a:t>
            </a:fld>
            <a:endParaRPr lang="de-AT" dirty="0"/>
          </a:p>
        </p:txBody>
      </p:sp>
      <p:sp>
        <p:nvSpPr>
          <p:cNvPr id="3" name="Fußzeilenplatzhalter 2"/>
          <p:cNvSpPr>
            <a:spLocks noGrp="1"/>
          </p:cNvSpPr>
          <p:nvPr>
            <p:ph type="ftr" sz="quarter" idx="3"/>
          </p:nvPr>
        </p:nvSpPr>
        <p:spPr>
          <a:xfrm>
            <a:off x="611188" y="6248400"/>
            <a:ext cx="5419725" cy="365125"/>
          </a:xfrm>
          <a:prstGeom prst="rect">
            <a:avLst/>
          </a:prstGeom>
        </p:spPr>
        <p:txBody>
          <a:bodyPr vert="horz" anchor="ctr"/>
          <a:lstStyle>
            <a:lvl1pPr algn="r" eaLnBrk="1" fontAlgn="auto" latinLnBrk="0" hangingPunct="1">
              <a:spcBef>
                <a:spcPts val="0"/>
              </a:spcBef>
              <a:spcAft>
                <a:spcPts val="0"/>
              </a:spcAft>
              <a:defRPr kumimoji="0" sz="1400" baseline="0" dirty="0">
                <a:solidFill>
                  <a:schemeClr val="tx2"/>
                </a:solidFill>
                <a:latin typeface="Trebuchet MS" panose="020B0603020202020204" pitchFamily="34" charset="0"/>
              </a:defRPr>
            </a:lvl1pPr>
          </a:lstStyle>
          <a:p>
            <a:endParaRPr lang="de-AT" dirty="0"/>
          </a:p>
        </p:txBody>
      </p:sp>
      <p:sp>
        <p:nvSpPr>
          <p:cNvPr id="7" name="Rechteck 6"/>
          <p:cNvSpPr/>
          <p:nvPr/>
        </p:nvSpPr>
        <p:spPr bwMode="white">
          <a:xfrm>
            <a:off x="0" y="1235075"/>
            <a:ext cx="9144000" cy="31908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Rechteck 7"/>
          <p:cNvSpPr/>
          <p:nvPr/>
        </p:nvSpPr>
        <p:spPr>
          <a:xfrm>
            <a:off x="0" y="1279525"/>
            <a:ext cx="533400" cy="228600"/>
          </a:xfrm>
          <a:prstGeom prst="rect">
            <a:avLst/>
          </a:prstGeom>
          <a:solidFill>
            <a:schemeClr val="bg1">
              <a:lumMod val="5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Rechteck 8"/>
          <p:cNvSpPr/>
          <p:nvPr/>
        </p:nvSpPr>
        <p:spPr>
          <a:xfrm>
            <a:off x="590550" y="1279525"/>
            <a:ext cx="8553450" cy="228600"/>
          </a:xfrm>
          <a:prstGeom prst="rect">
            <a:avLst/>
          </a:prstGeom>
          <a:solidFill>
            <a:srgbClr val="FF00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 name="Foliennummernplatzhalter 22"/>
          <p:cNvSpPr>
            <a:spLocks noGrp="1"/>
          </p:cNvSpPr>
          <p:nvPr>
            <p:ph type="sldNum" sz="quarter" idx="4"/>
          </p:nvPr>
        </p:nvSpPr>
        <p:spPr>
          <a:xfrm>
            <a:off x="8169779" y="6248400"/>
            <a:ext cx="593221" cy="365125"/>
          </a:xfrm>
          <a:prstGeom prst="rect">
            <a:avLst/>
          </a:prstGeom>
        </p:spPr>
        <p:txBody>
          <a:bodyPr vert="horz" anchor="ctr" anchorCtr="0">
            <a:normAutofit/>
          </a:bodyPr>
          <a:lstStyle>
            <a:lvl1pPr algn="ctr" eaLnBrk="1" fontAlgn="auto" latinLnBrk="0" hangingPunct="1">
              <a:spcBef>
                <a:spcPts val="0"/>
              </a:spcBef>
              <a:spcAft>
                <a:spcPts val="0"/>
              </a:spcAft>
              <a:defRPr lang="de-AT" sz="1400" b="1" i="1" kern="1200" smtClean="0">
                <a:solidFill>
                  <a:srgbClr val="7F7F7F"/>
                </a:solidFill>
                <a:latin typeface="Trebuchet MS" panose="020B0603020202020204" pitchFamily="34" charset="0"/>
                <a:ea typeface="+mj-ea"/>
                <a:cs typeface="+mj-cs"/>
              </a:defRPr>
            </a:lvl1pPr>
          </a:lstStyle>
          <a:p>
            <a:fld id="{0D6600DE-399E-4D77-A0ED-9F4B5231F06A}" type="slidenum">
              <a:rPr lang="de-AT" smtClean="0"/>
              <a:pPr/>
              <a:t>‹Nr.›</a:t>
            </a:fld>
            <a:endParaRPr lang="de-AT" dirty="0"/>
          </a:p>
        </p:txBody>
      </p:sp>
      <p:pic>
        <p:nvPicPr>
          <p:cNvPr id="1034" name="Grafik 10" descr="ÖBFV Logo.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50800" y="812800"/>
            <a:ext cx="433388"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69843782"/>
      </p:ext>
    </p:extLst>
  </p:cSld>
  <p:clrMap bg1="lt1" tx1="dk1" bg2="lt2" tx2="dk2" accent1="accent1" accent2="accent2" accent3="accent3" accent4="accent4" accent5="accent5" accent6="accent6" hlink="hlink" folHlink="folHlink"/>
  <p:sldLayoutIdLst>
    <p:sldLayoutId id="2147483684"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Lst>
  <p:txStyles>
    <p:titleStyle>
      <a:lvl1pPr algn="l" rtl="0" eaLnBrk="1" fontAlgn="base" hangingPunct="1">
        <a:spcBef>
          <a:spcPct val="0"/>
        </a:spcBef>
        <a:spcAft>
          <a:spcPct val="0"/>
        </a:spcAft>
        <a:defRPr sz="4200" b="1" i="1" kern="1200">
          <a:solidFill>
            <a:srgbClr val="7F7F7F"/>
          </a:solidFill>
          <a:latin typeface="Trebuchet MS" panose="020B0603020202020204" pitchFamily="34" charset="0"/>
          <a:ea typeface="+mj-ea"/>
          <a:cs typeface="+mj-cs"/>
        </a:defRPr>
      </a:lvl1pPr>
      <a:lvl2pPr algn="l" rtl="0" eaLnBrk="1" fontAlgn="base" hangingPunct="1">
        <a:spcBef>
          <a:spcPct val="0"/>
        </a:spcBef>
        <a:spcAft>
          <a:spcPct val="0"/>
        </a:spcAft>
        <a:defRPr sz="4200" b="1" i="1">
          <a:solidFill>
            <a:srgbClr val="7F7F7F"/>
          </a:solidFill>
          <a:latin typeface="Univers 57 Condensed" pitchFamily="34" charset="0"/>
        </a:defRPr>
      </a:lvl2pPr>
      <a:lvl3pPr algn="l" rtl="0" eaLnBrk="1" fontAlgn="base" hangingPunct="1">
        <a:spcBef>
          <a:spcPct val="0"/>
        </a:spcBef>
        <a:spcAft>
          <a:spcPct val="0"/>
        </a:spcAft>
        <a:defRPr sz="4200" b="1" i="1">
          <a:solidFill>
            <a:srgbClr val="7F7F7F"/>
          </a:solidFill>
          <a:latin typeface="Univers 57 Condensed" pitchFamily="34" charset="0"/>
        </a:defRPr>
      </a:lvl3pPr>
      <a:lvl4pPr algn="l" rtl="0" eaLnBrk="1" fontAlgn="base" hangingPunct="1">
        <a:spcBef>
          <a:spcPct val="0"/>
        </a:spcBef>
        <a:spcAft>
          <a:spcPct val="0"/>
        </a:spcAft>
        <a:defRPr sz="4200" b="1" i="1">
          <a:solidFill>
            <a:srgbClr val="7F7F7F"/>
          </a:solidFill>
          <a:latin typeface="Univers 57 Condensed" pitchFamily="34" charset="0"/>
        </a:defRPr>
      </a:lvl4pPr>
      <a:lvl5pPr algn="l" rtl="0" eaLnBrk="1" fontAlgn="base" hangingPunct="1">
        <a:spcBef>
          <a:spcPct val="0"/>
        </a:spcBef>
        <a:spcAft>
          <a:spcPct val="0"/>
        </a:spcAft>
        <a:defRPr sz="4200" b="1" i="1">
          <a:solidFill>
            <a:srgbClr val="7F7F7F"/>
          </a:solidFill>
          <a:latin typeface="Univers 57 Condensed" pitchFamily="34" charset="0"/>
        </a:defRPr>
      </a:lvl5pPr>
      <a:lvl6pPr marL="457200" algn="l" rtl="0" eaLnBrk="1" fontAlgn="base" hangingPunct="1">
        <a:spcBef>
          <a:spcPct val="0"/>
        </a:spcBef>
        <a:spcAft>
          <a:spcPct val="0"/>
        </a:spcAft>
        <a:defRPr sz="4200" b="1" i="1">
          <a:solidFill>
            <a:srgbClr val="7F7F7F"/>
          </a:solidFill>
          <a:latin typeface="Univers 57 Condensed" pitchFamily="34" charset="0"/>
        </a:defRPr>
      </a:lvl6pPr>
      <a:lvl7pPr marL="914400" algn="l" rtl="0" eaLnBrk="1" fontAlgn="base" hangingPunct="1">
        <a:spcBef>
          <a:spcPct val="0"/>
        </a:spcBef>
        <a:spcAft>
          <a:spcPct val="0"/>
        </a:spcAft>
        <a:defRPr sz="4200" b="1" i="1">
          <a:solidFill>
            <a:srgbClr val="7F7F7F"/>
          </a:solidFill>
          <a:latin typeface="Univers 57 Condensed" pitchFamily="34" charset="0"/>
        </a:defRPr>
      </a:lvl7pPr>
      <a:lvl8pPr marL="1371600" algn="l" rtl="0" eaLnBrk="1" fontAlgn="base" hangingPunct="1">
        <a:spcBef>
          <a:spcPct val="0"/>
        </a:spcBef>
        <a:spcAft>
          <a:spcPct val="0"/>
        </a:spcAft>
        <a:defRPr sz="4200" b="1" i="1">
          <a:solidFill>
            <a:srgbClr val="7F7F7F"/>
          </a:solidFill>
          <a:latin typeface="Univers 57 Condensed" pitchFamily="34" charset="0"/>
        </a:defRPr>
      </a:lvl8pPr>
      <a:lvl9pPr marL="1828800" algn="l" rtl="0" eaLnBrk="1" fontAlgn="base" hangingPunct="1">
        <a:spcBef>
          <a:spcPct val="0"/>
        </a:spcBef>
        <a:spcAft>
          <a:spcPct val="0"/>
        </a:spcAft>
        <a:defRPr sz="4200" b="1" i="1">
          <a:solidFill>
            <a:srgbClr val="7F7F7F"/>
          </a:solidFill>
          <a:latin typeface="Univers 57 Condensed" pitchFamily="34" charset="0"/>
        </a:defRPr>
      </a:lvl9pPr>
    </p:titleStyle>
    <p:bodyStyle>
      <a:lvl1pPr marL="319088" indent="-319088" algn="l" rtl="0" eaLnBrk="1" fontAlgn="base" hangingPunct="1">
        <a:spcBef>
          <a:spcPts val="700"/>
        </a:spcBef>
        <a:spcAft>
          <a:spcPct val="0"/>
        </a:spcAft>
        <a:buClr>
          <a:srgbClr val="C00000"/>
        </a:buClr>
        <a:buSzPct val="60000"/>
        <a:buFont typeface="Wingdings" pitchFamily="2" charset="2"/>
        <a:buChar char=""/>
        <a:defRPr sz="2900" kern="1200">
          <a:solidFill>
            <a:schemeClr val="tx1"/>
          </a:solidFill>
          <a:latin typeface="Trebuchet MS" panose="020B0603020202020204" pitchFamily="34" charset="0"/>
          <a:ea typeface="+mn-ea"/>
          <a:cs typeface="+mn-cs"/>
        </a:defRPr>
      </a:lvl1pPr>
      <a:lvl2pPr marL="639763" indent="-273050" algn="l" rtl="0" eaLnBrk="1" fontAlgn="base" hangingPunct="1">
        <a:spcBef>
          <a:spcPts val="550"/>
        </a:spcBef>
        <a:spcAft>
          <a:spcPct val="0"/>
        </a:spcAft>
        <a:buClr>
          <a:srgbClr val="FF0000"/>
        </a:buClr>
        <a:buSzPct val="70000"/>
        <a:buFont typeface="Wingdings 2" pitchFamily="18" charset="2"/>
        <a:buChar char=""/>
        <a:defRPr sz="2600" kern="1200">
          <a:solidFill>
            <a:schemeClr val="tx1"/>
          </a:solidFill>
          <a:latin typeface="Trebuchet MS" panose="020B0603020202020204" pitchFamily="34" charset="0"/>
          <a:ea typeface="+mn-ea"/>
          <a:cs typeface="+mn-cs"/>
        </a:defRPr>
      </a:lvl2pPr>
      <a:lvl3pPr marL="914400" indent="-228600" algn="l" rtl="0" eaLnBrk="1" fontAlgn="base" hangingPunct="1">
        <a:spcBef>
          <a:spcPts val="500"/>
        </a:spcBef>
        <a:spcAft>
          <a:spcPct val="0"/>
        </a:spcAft>
        <a:buClr>
          <a:srgbClr val="7F7F7F"/>
        </a:buClr>
        <a:buSzPct val="75000"/>
        <a:buFont typeface="Wingdings" pitchFamily="2" charset="2"/>
        <a:buChar char=""/>
        <a:defRPr sz="2300" kern="1200">
          <a:solidFill>
            <a:schemeClr val="tx1"/>
          </a:solidFill>
          <a:latin typeface="Trebuchet MS" panose="020B0603020202020204" pitchFamily="34" charset="0"/>
          <a:ea typeface="+mn-ea"/>
          <a:cs typeface="+mn-cs"/>
        </a:defRPr>
      </a:lvl3pPr>
      <a:lvl4pPr marL="1371600" indent="-228600" algn="l" rtl="0" eaLnBrk="1" fontAlgn="base" hangingPunct="1">
        <a:spcBef>
          <a:spcPts val="400"/>
        </a:spcBef>
        <a:spcAft>
          <a:spcPct val="0"/>
        </a:spcAft>
        <a:buClr>
          <a:srgbClr val="C00000"/>
        </a:buClr>
        <a:buSzPct val="75000"/>
        <a:buFont typeface="Wingdings" pitchFamily="2" charset="2"/>
        <a:buChar char=""/>
        <a:defRPr sz="2000" kern="1200">
          <a:solidFill>
            <a:schemeClr val="tx1"/>
          </a:solidFill>
          <a:latin typeface="Trebuchet MS" panose="020B0603020202020204" pitchFamily="34" charset="0"/>
          <a:ea typeface="+mn-ea"/>
          <a:cs typeface="+mn-cs"/>
        </a:defRPr>
      </a:lvl4pPr>
      <a:lvl5pPr marL="1828800" indent="-228600" algn="l" rtl="0" eaLnBrk="1" fontAlgn="base" hangingPunct="1">
        <a:spcBef>
          <a:spcPts val="400"/>
        </a:spcBef>
        <a:spcAft>
          <a:spcPct val="0"/>
        </a:spcAft>
        <a:buClr>
          <a:srgbClr val="FF0000"/>
        </a:buClr>
        <a:buSzPct val="65000"/>
        <a:buFont typeface="Wingdings" pitchFamily="2" charset="2"/>
        <a:buChar char=""/>
        <a:defRPr sz="2000" kern="1200">
          <a:solidFill>
            <a:schemeClr val="tx1"/>
          </a:solidFill>
          <a:latin typeface="Trebuchet MS" panose="020B0603020202020204" pitchFamily="34" charset="0"/>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1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33.svg"/></Relationships>
</file>

<file path=ppt/slides/_rels/slide11.xml.rels><?xml version="1.0" encoding="UTF-8" standalone="yes"?>
<Relationships xmlns="http://schemas.openxmlformats.org/package/2006/relationships"><Relationship Id="rId3" Type="http://schemas.openxmlformats.org/officeDocument/2006/relationships/image" Target="../media/image34.jpeg"/><Relationship Id="rId7" Type="http://schemas.openxmlformats.org/officeDocument/2006/relationships/image" Target="../media/image38.pn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1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40.jpeg"/></Relationships>
</file>

<file path=ppt/slides/_rels/slide1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42.svg"/></Relationships>
</file>

<file path=ppt/slides/_rels/slide14.xml.rels><?xml version="1.0" encoding="UTF-8" standalone="yes"?>
<Relationships xmlns="http://schemas.openxmlformats.org/package/2006/relationships"><Relationship Id="rId8" Type="http://schemas.openxmlformats.org/officeDocument/2006/relationships/image" Target="../media/image48.jpeg"/><Relationship Id="rId3" Type="http://schemas.openxmlformats.org/officeDocument/2006/relationships/image" Target="../media/image43.jpeg"/><Relationship Id="rId7" Type="http://schemas.openxmlformats.org/officeDocument/2006/relationships/image" Target="../media/image47.jpe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46.jpeg"/><Relationship Id="rId5" Type="http://schemas.openxmlformats.org/officeDocument/2006/relationships/image" Target="../media/image45.jpeg"/><Relationship Id="rId10" Type="http://schemas.openxmlformats.org/officeDocument/2006/relationships/image" Target="../media/image50.png"/><Relationship Id="rId4" Type="http://schemas.openxmlformats.org/officeDocument/2006/relationships/image" Target="../media/image44.jpeg"/><Relationship Id="rId9" Type="http://schemas.openxmlformats.org/officeDocument/2006/relationships/image" Target="../media/image49.png"/></Relationships>
</file>

<file path=ppt/slides/_rels/slide15.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15.xml"/><Relationship Id="rId1" Type="http://schemas.openxmlformats.org/officeDocument/2006/relationships/slideLayout" Target="../slideLayouts/slideLayout3.xml"/><Relationship Id="rId5" Type="http://schemas.openxmlformats.org/officeDocument/2006/relationships/image" Target="../media/image53.png"/><Relationship Id="rId4" Type="http://schemas.openxmlformats.org/officeDocument/2006/relationships/image" Target="../media/image52.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5.xml"/><Relationship Id="rId1" Type="http://schemas.openxmlformats.org/officeDocument/2006/relationships/video" Target="https://www.youtube.com/embed/4FNs0jLW1vw?feature=oembed" TargetMode="External"/><Relationship Id="rId5" Type="http://schemas.openxmlformats.org/officeDocument/2006/relationships/image" Target="../media/image54.jpeg"/><Relationship Id="rId4" Type="http://schemas.openxmlformats.org/officeDocument/2006/relationships/hyperlink" Target="https://oebfv.sharepoint.com/sites/service/Gefahrenerkennung/Filmteile/OEBFV%20Gef%20Stoffe_18_Alternative-Antriebssysteme_H.264%201080p%2010Mbit.mp4"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8" Type="http://schemas.openxmlformats.org/officeDocument/2006/relationships/hyperlink" Target="https://www.feuerwehr-lernbar.bayern/" TargetMode="External"/><Relationship Id="rId3" Type="http://schemas.openxmlformats.org/officeDocument/2006/relationships/hyperlink" Target="https://www.audi-mediacenter.com/de" TargetMode="External"/><Relationship Id="rId7" Type="http://schemas.openxmlformats.org/officeDocument/2006/relationships/hyperlink" Target="https://www.volkswagen.de/de/geschaeftskunden/sonderzielgruppen/rettungsfahrzeuge.html" TargetMode="External"/><Relationship Id="rId2" Type="http://schemas.openxmlformats.org/officeDocument/2006/relationships/notesSlide" Target="../notesSlides/notesSlide18.xml"/><Relationship Id="rId1" Type="http://schemas.openxmlformats.org/officeDocument/2006/relationships/slideLayout" Target="../slideLayouts/slideLayout4.xml"/><Relationship Id="rId6" Type="http://schemas.openxmlformats.org/officeDocument/2006/relationships/hyperlink" Target="http://www.sfs-w.de/fileadmin/downloads/MB06_techhilfsdienst/06_02_2017-09-20_Alternative_Antriebe.pdf" TargetMode="External"/><Relationship Id="rId5" Type="http://schemas.openxmlformats.org/officeDocument/2006/relationships/hyperlink" Target="https://www.press.bmwgroup.com/deutschland" TargetMode="External"/><Relationship Id="rId4" Type="http://schemas.openxmlformats.org/officeDocument/2006/relationships/hyperlink" Target="http://media.opel.de/media/de/de/opel/home.html"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www.bundesfeuerwehrverband.at/"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hyperlink" Target="mailto:office@feuerwehr.or.at"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11.jpe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13.svg"/></Relationships>
</file>

<file path=ppt/slides/_rels/slide5.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jpeg"/><Relationship Id="rId7"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21.jpeg"/></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23.svg"/></Relationships>
</file>

<file path=ppt/slides/_rels/slide8.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jpeg"/><Relationship Id="rId7" Type="http://schemas.openxmlformats.org/officeDocument/2006/relationships/image" Target="../media/image28.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3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e-AT" dirty="0"/>
              <a:t>ALTERNATIVE</a:t>
            </a:r>
            <a:br>
              <a:rPr lang="de-AT" dirty="0"/>
            </a:br>
            <a:r>
              <a:rPr lang="de-AT" dirty="0"/>
              <a:t>ANTRIEBE</a:t>
            </a:r>
          </a:p>
        </p:txBody>
      </p:sp>
      <p:sp>
        <p:nvSpPr>
          <p:cNvPr id="3" name="Untertitel 2"/>
          <p:cNvSpPr>
            <a:spLocks noGrp="1"/>
          </p:cNvSpPr>
          <p:nvPr>
            <p:ph type="subTitle" idx="1"/>
          </p:nvPr>
        </p:nvSpPr>
        <p:spPr/>
        <p:txBody>
          <a:bodyPr/>
          <a:lstStyle/>
          <a:p>
            <a:r>
              <a:rPr lang="de-AT" dirty="0"/>
              <a:t>Arten und deren Erkennungsmöglichkeiten</a:t>
            </a:r>
          </a:p>
        </p:txBody>
      </p:sp>
      <p:pic>
        <p:nvPicPr>
          <p:cNvPr id="4" name="Grafik 3"/>
          <p:cNvPicPr>
            <a:picLocks noChangeAspect="1"/>
          </p:cNvPicPr>
          <p:nvPr/>
        </p:nvPicPr>
        <p:blipFill rotWithShape="1">
          <a:blip r:embed="rId3" cstate="print">
            <a:extLst>
              <a:ext uri="{28A0092B-C50C-407E-A947-70E740481C1C}">
                <a14:useLocalDpi xmlns:a14="http://schemas.microsoft.com/office/drawing/2010/main" val="0"/>
              </a:ext>
            </a:extLst>
          </a:blip>
          <a:srcRect t="2960" b="3187"/>
          <a:stretch/>
        </p:blipFill>
        <p:spPr>
          <a:xfrm>
            <a:off x="2530405" y="299660"/>
            <a:ext cx="6140590" cy="4075463"/>
          </a:xfrm>
          <a:prstGeom prst="rect">
            <a:avLst/>
          </a:prstGeom>
        </p:spPr>
      </p:pic>
      <p:pic>
        <p:nvPicPr>
          <p:cNvPr id="5" name="Grafik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1346" y="2257819"/>
            <a:ext cx="2560577" cy="170687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Rechteck 5"/>
          <p:cNvSpPr/>
          <p:nvPr/>
        </p:nvSpPr>
        <p:spPr>
          <a:xfrm>
            <a:off x="2629989" y="435429"/>
            <a:ext cx="3248297" cy="478971"/>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w Cen MT"/>
              <a:ea typeface="+mn-ea"/>
              <a:cs typeface="+mn-cs"/>
            </a:endParaRPr>
          </a:p>
        </p:txBody>
      </p:sp>
      <p:sp>
        <p:nvSpPr>
          <p:cNvPr id="7" name="Rechteck 6"/>
          <p:cNvSpPr/>
          <p:nvPr/>
        </p:nvSpPr>
        <p:spPr>
          <a:xfrm>
            <a:off x="2782390" y="587829"/>
            <a:ext cx="256902" cy="478971"/>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w Cen MT"/>
              <a:ea typeface="+mn-ea"/>
              <a:cs typeface="+mn-cs"/>
            </a:endParaRPr>
          </a:p>
        </p:txBody>
      </p:sp>
    </p:spTree>
    <p:extLst>
      <p:ext uri="{BB962C8B-B14F-4D97-AF65-F5344CB8AC3E}">
        <p14:creationId xmlns:p14="http://schemas.microsoft.com/office/powerpoint/2010/main" val="21579920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a:t>Wasserstoffantrieb</a:t>
            </a:r>
            <a:endParaRPr lang="en-US" dirty="0"/>
          </a:p>
        </p:txBody>
      </p:sp>
      <p:sp>
        <p:nvSpPr>
          <p:cNvPr id="3" name="Inhaltsplatzhalter 2"/>
          <p:cNvSpPr>
            <a:spLocks noGrp="1"/>
          </p:cNvSpPr>
          <p:nvPr>
            <p:ph sz="quarter" idx="1"/>
          </p:nvPr>
        </p:nvSpPr>
        <p:spPr/>
        <p:txBody>
          <a:bodyPr/>
          <a:lstStyle/>
          <a:p>
            <a:pPr marL="0" indent="0">
              <a:buNone/>
            </a:pPr>
            <a:r>
              <a:rPr lang="de-DE" sz="2400" b="1" dirty="0">
                <a:effectLst>
                  <a:outerShdw blurRad="38100" dist="38100" dir="2700000" algn="tl">
                    <a:srgbClr val="000000">
                      <a:alpha val="43137"/>
                    </a:srgbClr>
                  </a:outerShdw>
                </a:effectLst>
              </a:rPr>
              <a:t>H</a:t>
            </a:r>
            <a:r>
              <a:rPr lang="de-DE" sz="2400" b="1" baseline="-25000" dirty="0">
                <a:effectLst>
                  <a:outerShdw blurRad="38100" dist="38100" dir="2700000" algn="tl">
                    <a:srgbClr val="000000">
                      <a:alpha val="43137"/>
                    </a:srgbClr>
                  </a:outerShdw>
                </a:effectLst>
              </a:rPr>
              <a:t>2</a:t>
            </a:r>
            <a:r>
              <a:rPr lang="de-DE" sz="2400" b="1" dirty="0">
                <a:effectLst>
                  <a:outerShdw blurRad="38100" dist="38100" dir="2700000" algn="tl">
                    <a:srgbClr val="000000">
                      <a:alpha val="43137"/>
                    </a:srgbClr>
                  </a:outerShdw>
                </a:effectLst>
              </a:rPr>
              <a:t> / Hydrogen = Wasserstoff</a:t>
            </a:r>
          </a:p>
          <a:p>
            <a:pPr marL="318770" indent="-318770"/>
            <a:r>
              <a:rPr lang="de-DE" sz="2400" dirty="0">
                <a:latin typeface="Trebuchet MS"/>
              </a:rPr>
              <a:t>H</a:t>
            </a:r>
            <a:r>
              <a:rPr lang="de-DE" sz="2400" baseline="-25000" dirty="0">
                <a:latin typeface="Trebuchet MS"/>
              </a:rPr>
              <a:t>2</a:t>
            </a:r>
            <a:r>
              <a:rPr lang="de-DE" sz="2400" dirty="0">
                <a:latin typeface="Trebuchet MS"/>
              </a:rPr>
              <a:t> wird sowohl als LH2 also auch als GH2 angeboten</a:t>
            </a:r>
          </a:p>
          <a:p>
            <a:pPr marL="318770" indent="-318770"/>
            <a:r>
              <a:rPr lang="de-DE" sz="2400" dirty="0"/>
              <a:t>deutlich leichter als Luft (0,07/1)</a:t>
            </a:r>
          </a:p>
          <a:p>
            <a:pPr marL="318770" indent="-318770"/>
            <a:r>
              <a:rPr lang="de-DE" sz="2400" dirty="0"/>
              <a:t>farb- und geruchlos sowie nicht reizend oder giftig</a:t>
            </a:r>
          </a:p>
          <a:p>
            <a:pPr marL="318770" indent="-318770"/>
            <a:r>
              <a:rPr lang="de-DE" sz="2400" dirty="0"/>
              <a:t>mono- oder bivalenter Antrieb möglich</a:t>
            </a:r>
          </a:p>
          <a:p>
            <a:pPr marL="318770" indent="-318770"/>
            <a:r>
              <a:rPr lang="de-DE" sz="2400" dirty="0">
                <a:latin typeface="Trebuchet MS"/>
              </a:rPr>
              <a:t>Speicherung bei einem Druck von ca. 16 bar, tief kalt verflüssigt (LH2) bzw. bis zu 700 bar gasförmig (GH2)</a:t>
            </a:r>
          </a:p>
          <a:p>
            <a:pPr marL="318770" indent="-318770"/>
            <a:r>
              <a:rPr lang="de-DE" sz="2400" dirty="0"/>
              <a:t>Nachrüstung nicht möglich</a:t>
            </a:r>
          </a:p>
          <a:p>
            <a:pPr marL="318770" indent="-318770"/>
            <a:r>
              <a:rPr lang="de-DE" sz="2400" dirty="0"/>
              <a:t>EX-Bereich 4 </a:t>
            </a:r>
            <a:r>
              <a:rPr lang="de-DE" sz="2400" dirty="0" err="1"/>
              <a:t>Vol</a:t>
            </a:r>
            <a:r>
              <a:rPr lang="de-DE" sz="2400" dirty="0"/>
              <a:t> % - 75,6 </a:t>
            </a:r>
            <a:r>
              <a:rPr lang="de-DE" sz="2400" dirty="0" err="1"/>
              <a:t>Vol</a:t>
            </a:r>
            <a:r>
              <a:rPr lang="de-DE" sz="2400" dirty="0"/>
              <a:t> %</a:t>
            </a:r>
          </a:p>
          <a:p>
            <a:pPr marL="318770" indent="-318770"/>
            <a:endParaRPr lang="en-US" dirty="0"/>
          </a:p>
        </p:txBody>
      </p:sp>
      <p:pic>
        <p:nvPicPr>
          <p:cNvPr id="5" name="Grafik 4">
            <a:extLst>
              <a:ext uri="{FF2B5EF4-FFF2-40B4-BE49-F238E27FC236}">
                <a16:creationId xmlns:a16="http://schemas.microsoft.com/office/drawing/2014/main" id="{17696CFF-C58E-4D78-A540-53A1DCEC5CC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378639" y="-552"/>
            <a:ext cx="1824424" cy="1291764"/>
          </a:xfrm>
          <a:prstGeom prst="rect">
            <a:avLst/>
          </a:prstGeom>
        </p:spPr>
      </p:pic>
    </p:spTree>
    <p:extLst>
      <p:ext uri="{BB962C8B-B14F-4D97-AF65-F5344CB8AC3E}">
        <p14:creationId xmlns:p14="http://schemas.microsoft.com/office/powerpoint/2010/main" val="27440219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a:t>H</a:t>
            </a:r>
            <a:r>
              <a:rPr lang="de-AT" baseline="-25000" dirty="0"/>
              <a:t>2 </a:t>
            </a:r>
            <a:r>
              <a:rPr lang="de-AT" dirty="0"/>
              <a:t>Erkennungsbeispiele</a:t>
            </a:r>
            <a:endParaRPr lang="en-US" dirty="0"/>
          </a:p>
        </p:txBody>
      </p:sp>
      <p:pic>
        <p:nvPicPr>
          <p:cNvPr id="4" name="Grafik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63165" y="1726368"/>
            <a:ext cx="3798061" cy="2531785"/>
          </a:xfrm>
          <a:prstGeom prst="rect">
            <a:avLst/>
          </a:prstGeom>
        </p:spPr>
      </p:pic>
      <p:pic>
        <p:nvPicPr>
          <p:cNvPr id="5" name="Grafik 4"/>
          <p:cNvPicPr>
            <a:picLocks noChangeAspect="1"/>
          </p:cNvPicPr>
          <p:nvPr/>
        </p:nvPicPr>
        <p:blipFill rotWithShape="1">
          <a:blip r:embed="rId4" cstate="print">
            <a:extLst>
              <a:ext uri="{28A0092B-C50C-407E-A947-70E740481C1C}">
                <a14:useLocalDpi xmlns:a14="http://schemas.microsoft.com/office/drawing/2010/main" val="0"/>
              </a:ext>
            </a:extLst>
          </a:blip>
          <a:srcRect l="28151" t="5592" r="8160" b="29885"/>
          <a:stretch/>
        </p:blipFill>
        <p:spPr>
          <a:xfrm>
            <a:off x="3132762" y="4427999"/>
            <a:ext cx="2698578" cy="1821756"/>
          </a:xfrm>
          <a:prstGeom prst="rect">
            <a:avLst/>
          </a:prstGeom>
        </p:spPr>
      </p:pic>
      <p:pic>
        <p:nvPicPr>
          <p:cNvPr id="6" name="Grafik 5"/>
          <p:cNvPicPr>
            <a:picLocks noChangeAspect="1"/>
          </p:cNvPicPr>
          <p:nvPr/>
        </p:nvPicPr>
        <p:blipFill rotWithShape="1">
          <a:blip r:embed="rId5" cstate="print">
            <a:extLst>
              <a:ext uri="{28A0092B-C50C-407E-A947-70E740481C1C}">
                <a14:useLocalDpi xmlns:a14="http://schemas.microsoft.com/office/drawing/2010/main" val="0"/>
              </a:ext>
            </a:extLst>
          </a:blip>
          <a:srcRect l="12174" t="17041" r="12824" b="18202"/>
          <a:stretch/>
        </p:blipFill>
        <p:spPr>
          <a:xfrm>
            <a:off x="5977373" y="4427998"/>
            <a:ext cx="2983853" cy="1821757"/>
          </a:xfrm>
          <a:prstGeom prst="rect">
            <a:avLst/>
          </a:prstGeom>
        </p:spPr>
      </p:pic>
      <p:pic>
        <p:nvPicPr>
          <p:cNvPr id="8" name="Grafik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39552" y="1726368"/>
            <a:ext cx="3804184" cy="2531785"/>
          </a:xfrm>
          <a:prstGeom prst="rect">
            <a:avLst/>
          </a:prstGeom>
        </p:spPr>
      </p:pic>
      <p:pic>
        <p:nvPicPr>
          <p:cNvPr id="3" name="Grafik 2"/>
          <p:cNvPicPr>
            <a:picLocks noChangeAspect="1"/>
          </p:cNvPicPr>
          <p:nvPr/>
        </p:nvPicPr>
        <p:blipFill>
          <a:blip r:embed="rId7"/>
          <a:stretch>
            <a:fillRect/>
          </a:stretch>
        </p:blipFill>
        <p:spPr>
          <a:xfrm>
            <a:off x="539552" y="4427998"/>
            <a:ext cx="2447177" cy="1855020"/>
          </a:xfrm>
          <a:prstGeom prst="rect">
            <a:avLst/>
          </a:prstGeom>
        </p:spPr>
      </p:pic>
    </p:spTree>
    <p:extLst>
      <p:ext uri="{BB962C8B-B14F-4D97-AF65-F5344CB8AC3E}">
        <p14:creationId xmlns:p14="http://schemas.microsoft.com/office/powerpoint/2010/main" val="6784101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a:t>Hybrid- und Elektroantrieb</a:t>
            </a:r>
            <a:endParaRPr lang="en-US" dirty="0"/>
          </a:p>
        </p:txBody>
      </p:sp>
      <p:pic>
        <p:nvPicPr>
          <p:cNvPr id="4" name="Grafik 3"/>
          <p:cNvPicPr>
            <a:picLocks noChangeAspect="1"/>
          </p:cNvPicPr>
          <p:nvPr/>
        </p:nvPicPr>
        <p:blipFill rotWithShape="1">
          <a:blip r:embed="rId3" cstate="print">
            <a:extLst>
              <a:ext uri="{28A0092B-C50C-407E-A947-70E740481C1C}">
                <a14:useLocalDpi xmlns:a14="http://schemas.microsoft.com/office/drawing/2010/main" val="0"/>
              </a:ext>
            </a:extLst>
          </a:blip>
          <a:srcRect l="7525" t="9326" r="8094"/>
          <a:stretch/>
        </p:blipFill>
        <p:spPr>
          <a:xfrm>
            <a:off x="4241074" y="1654628"/>
            <a:ext cx="4902926" cy="3725481"/>
          </a:xfrm>
          <a:prstGeom prst="rect">
            <a:avLst/>
          </a:prstGeom>
        </p:spPr>
      </p:pic>
      <p:pic>
        <p:nvPicPr>
          <p:cNvPr id="5" name="Grafik 4"/>
          <p:cNvPicPr>
            <a:picLocks noChangeAspect="1"/>
          </p:cNvPicPr>
          <p:nvPr/>
        </p:nvPicPr>
        <p:blipFill rotWithShape="1">
          <a:blip r:embed="rId4" cstate="print">
            <a:extLst>
              <a:ext uri="{28A0092B-C50C-407E-A947-70E740481C1C}">
                <a14:useLocalDpi xmlns:a14="http://schemas.microsoft.com/office/drawing/2010/main" val="0"/>
              </a:ext>
            </a:extLst>
          </a:blip>
          <a:srcRect l="5548" t="5113" r="5512"/>
          <a:stretch/>
        </p:blipFill>
        <p:spPr>
          <a:xfrm>
            <a:off x="354272" y="3927566"/>
            <a:ext cx="3674910" cy="261257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0368655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sz="4000" dirty="0">
                <a:latin typeface="Trebuchet MS"/>
              </a:rPr>
              <a:t>Hybrid- und Elektroantrieb</a:t>
            </a:r>
            <a:endParaRPr lang="en-US" sz="4000" dirty="0">
              <a:latin typeface="Trebuchet MS"/>
            </a:endParaRPr>
          </a:p>
        </p:txBody>
      </p:sp>
      <p:sp>
        <p:nvSpPr>
          <p:cNvPr id="3" name="Inhaltsplatzhalter 2"/>
          <p:cNvSpPr>
            <a:spLocks noGrp="1"/>
          </p:cNvSpPr>
          <p:nvPr>
            <p:ph sz="quarter" idx="1"/>
          </p:nvPr>
        </p:nvSpPr>
        <p:spPr/>
        <p:txBody>
          <a:bodyPr/>
          <a:lstStyle/>
          <a:p>
            <a:r>
              <a:rPr lang="de-AT" dirty="0"/>
              <a:t>Hochvoltsystem (&gt; 60 Volt DC, &gt; 30 V AC)</a:t>
            </a:r>
          </a:p>
          <a:p>
            <a:r>
              <a:rPr lang="de-AT" dirty="0"/>
              <a:t>Antriebsarten:</a:t>
            </a:r>
          </a:p>
          <a:p>
            <a:pPr lvl="1"/>
            <a:r>
              <a:rPr lang="en-US" dirty="0" err="1"/>
              <a:t>Elektro</a:t>
            </a:r>
            <a:r>
              <a:rPr lang="en-US" dirty="0"/>
              <a:t> </a:t>
            </a:r>
            <a:r>
              <a:rPr lang="en-US" dirty="0" err="1"/>
              <a:t>Antrieb</a:t>
            </a:r>
            <a:r>
              <a:rPr lang="en-US" dirty="0"/>
              <a:t> = rein </a:t>
            </a:r>
            <a:r>
              <a:rPr lang="en-US" dirty="0" err="1"/>
              <a:t>elektrisch</a:t>
            </a:r>
            <a:endParaRPr lang="en-US" dirty="0"/>
          </a:p>
          <a:p>
            <a:pPr lvl="1"/>
            <a:r>
              <a:rPr lang="de-AT" dirty="0"/>
              <a:t>Range-Extender = Elektro mit Stromaggregat</a:t>
            </a:r>
            <a:endParaRPr lang="en-US" dirty="0"/>
          </a:p>
          <a:p>
            <a:pPr lvl="1"/>
            <a:r>
              <a:rPr lang="en-US" dirty="0"/>
              <a:t>Hybrid = </a:t>
            </a:r>
            <a:r>
              <a:rPr lang="en-US" dirty="0" err="1"/>
              <a:t>Kombination</a:t>
            </a:r>
            <a:r>
              <a:rPr lang="en-US" dirty="0"/>
              <a:t> </a:t>
            </a:r>
            <a:r>
              <a:rPr lang="en-US" dirty="0" err="1"/>
              <a:t>zweier</a:t>
            </a:r>
            <a:r>
              <a:rPr lang="en-US" dirty="0"/>
              <a:t> </a:t>
            </a:r>
            <a:r>
              <a:rPr lang="en-US" dirty="0" err="1"/>
              <a:t>Antriebssysteme</a:t>
            </a:r>
            <a:endParaRPr lang="en-US" dirty="0"/>
          </a:p>
          <a:p>
            <a:pPr lvl="1"/>
            <a:r>
              <a:rPr lang="en-US" dirty="0" err="1"/>
              <a:t>PlugIn</a:t>
            </a:r>
            <a:r>
              <a:rPr lang="en-US" dirty="0"/>
              <a:t>-Hybrid (Laden </a:t>
            </a:r>
            <a:r>
              <a:rPr lang="en-US" dirty="0" err="1"/>
              <a:t>über</a:t>
            </a:r>
            <a:r>
              <a:rPr lang="en-US" dirty="0"/>
              <a:t> </a:t>
            </a:r>
            <a:r>
              <a:rPr lang="en-US" dirty="0" err="1"/>
              <a:t>Ladesäule</a:t>
            </a:r>
            <a:r>
              <a:rPr lang="en-US" dirty="0"/>
              <a:t>)</a:t>
            </a:r>
          </a:p>
          <a:p>
            <a:pPr lvl="1"/>
            <a:r>
              <a:rPr lang="en-US" dirty="0"/>
              <a:t>Full-Hybrid (Laden </a:t>
            </a:r>
            <a:r>
              <a:rPr lang="en-US" dirty="0" err="1"/>
              <a:t>über</a:t>
            </a:r>
            <a:r>
              <a:rPr lang="en-US" dirty="0"/>
              <a:t> </a:t>
            </a:r>
            <a:r>
              <a:rPr lang="en-US" dirty="0" err="1"/>
              <a:t>Verbrennungsmotor</a:t>
            </a:r>
            <a:r>
              <a:rPr lang="en-US" dirty="0"/>
              <a:t>)</a:t>
            </a:r>
          </a:p>
          <a:p>
            <a:pPr lvl="1"/>
            <a:r>
              <a:rPr lang="en-US" dirty="0"/>
              <a:t>Mild Hybrid (</a:t>
            </a:r>
            <a:r>
              <a:rPr lang="en-US" dirty="0" err="1"/>
              <a:t>Anfahrhilfe</a:t>
            </a:r>
            <a:r>
              <a:rPr lang="en-US" dirty="0"/>
              <a:t> im </a:t>
            </a:r>
            <a:r>
              <a:rPr lang="en-US" dirty="0" err="1"/>
              <a:t>Stadtverkehr</a:t>
            </a:r>
            <a:r>
              <a:rPr lang="en-US" dirty="0"/>
              <a:t>)</a:t>
            </a:r>
          </a:p>
          <a:p>
            <a:pPr lvl="1"/>
            <a:r>
              <a:rPr lang="en-US" dirty="0"/>
              <a:t>Micro-Hybrid (Start-Stop-</a:t>
            </a:r>
            <a:r>
              <a:rPr lang="en-US" dirty="0" err="1"/>
              <a:t>Automatik</a:t>
            </a:r>
            <a:r>
              <a:rPr lang="en-US" dirty="0"/>
              <a:t>)</a:t>
            </a:r>
          </a:p>
          <a:p>
            <a:endParaRPr lang="en-US" dirty="0"/>
          </a:p>
        </p:txBody>
      </p:sp>
      <p:pic>
        <p:nvPicPr>
          <p:cNvPr id="5" name="Grafik 5">
            <a:extLst>
              <a:ext uri="{FF2B5EF4-FFF2-40B4-BE49-F238E27FC236}">
                <a16:creationId xmlns:a16="http://schemas.microsoft.com/office/drawing/2014/main" id="{177F7F8A-150D-49C5-B5D3-45039BDD1C4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378639" y="43199"/>
            <a:ext cx="1769735" cy="1248013"/>
          </a:xfrm>
          <a:prstGeom prst="rect">
            <a:avLst/>
          </a:prstGeom>
        </p:spPr>
      </p:pic>
    </p:spTree>
    <p:extLst>
      <p:ext uri="{BB962C8B-B14F-4D97-AF65-F5344CB8AC3E}">
        <p14:creationId xmlns:p14="http://schemas.microsoft.com/office/powerpoint/2010/main" val="26616876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a:t>Hybrid und Elektro Erkennungsbeispiele</a:t>
            </a:r>
            <a:endParaRPr lang="en-US" dirty="0"/>
          </a:p>
        </p:txBody>
      </p:sp>
      <p:pic>
        <p:nvPicPr>
          <p:cNvPr id="4" name="Grafik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60655" y="2145463"/>
            <a:ext cx="3398697" cy="2232000"/>
          </a:xfrm>
          <a:prstGeom prst="rect">
            <a:avLst/>
          </a:prstGeom>
        </p:spPr>
      </p:pic>
      <p:pic>
        <p:nvPicPr>
          <p:cNvPr id="5" name="Grafik 4"/>
          <p:cNvPicPr>
            <a:picLocks noChangeAspect="1"/>
          </p:cNvPicPr>
          <p:nvPr/>
        </p:nvPicPr>
        <p:blipFill rotWithShape="1">
          <a:blip r:embed="rId4" cstate="print">
            <a:extLst>
              <a:ext uri="{28A0092B-C50C-407E-A947-70E740481C1C}">
                <a14:useLocalDpi xmlns:a14="http://schemas.microsoft.com/office/drawing/2010/main" val="0"/>
              </a:ext>
            </a:extLst>
          </a:blip>
          <a:srcRect l="18391" t="10286" r="18168" b="29023"/>
          <a:stretch/>
        </p:blipFill>
        <p:spPr>
          <a:xfrm>
            <a:off x="6314691" y="4593463"/>
            <a:ext cx="2144661" cy="1450800"/>
          </a:xfrm>
          <a:prstGeom prst="rect">
            <a:avLst/>
          </a:prstGeom>
        </p:spPr>
      </p:pic>
      <p:pic>
        <p:nvPicPr>
          <p:cNvPr id="6" name="Grafik 5"/>
          <p:cNvPicPr>
            <a:picLocks noChangeAspect="1"/>
          </p:cNvPicPr>
          <p:nvPr/>
        </p:nvPicPr>
        <p:blipFill rotWithShape="1">
          <a:blip r:embed="rId5" cstate="print">
            <a:extLst>
              <a:ext uri="{28A0092B-C50C-407E-A947-70E740481C1C}">
                <a14:useLocalDpi xmlns:a14="http://schemas.microsoft.com/office/drawing/2010/main" val="0"/>
              </a:ext>
            </a:extLst>
          </a:blip>
          <a:srcRect l="7173" r="11096"/>
          <a:stretch/>
        </p:blipFill>
        <p:spPr>
          <a:xfrm>
            <a:off x="612648" y="2145463"/>
            <a:ext cx="2736304" cy="2232000"/>
          </a:xfrm>
          <a:prstGeom prst="rect">
            <a:avLst/>
          </a:prstGeom>
        </p:spPr>
      </p:pic>
      <p:pic>
        <p:nvPicPr>
          <p:cNvPr id="7" name="Grafik 6"/>
          <p:cNvPicPr>
            <a:picLocks noChangeAspect="1"/>
          </p:cNvPicPr>
          <p:nvPr/>
        </p:nvPicPr>
        <p:blipFill rotWithShape="1">
          <a:blip r:embed="rId6" cstate="print">
            <a:extLst>
              <a:ext uri="{28A0092B-C50C-407E-A947-70E740481C1C}">
                <a14:useLocalDpi xmlns:a14="http://schemas.microsoft.com/office/drawing/2010/main" val="0"/>
              </a:ext>
            </a:extLst>
          </a:blip>
          <a:srcRect l="19557" t="24097" r="10956" b="23782"/>
          <a:stretch/>
        </p:blipFill>
        <p:spPr>
          <a:xfrm>
            <a:off x="3484803" y="2145463"/>
            <a:ext cx="1440000" cy="720079"/>
          </a:xfrm>
          <a:prstGeom prst="rect">
            <a:avLst/>
          </a:prstGeom>
        </p:spPr>
      </p:pic>
      <p:pic>
        <p:nvPicPr>
          <p:cNvPr id="10" name="Grafik 9"/>
          <p:cNvPicPr>
            <a:picLocks noChangeAspect="1"/>
          </p:cNvPicPr>
          <p:nvPr/>
        </p:nvPicPr>
        <p:blipFill rotWithShape="1">
          <a:blip r:embed="rId7" cstate="print">
            <a:extLst>
              <a:ext uri="{28A0092B-C50C-407E-A947-70E740481C1C}">
                <a14:useLocalDpi xmlns:a14="http://schemas.microsoft.com/office/drawing/2010/main" val="0"/>
              </a:ext>
            </a:extLst>
          </a:blip>
          <a:srcRect l="23988" t="7990"/>
          <a:stretch/>
        </p:blipFill>
        <p:spPr>
          <a:xfrm>
            <a:off x="612648" y="4593463"/>
            <a:ext cx="1797832" cy="1450800"/>
          </a:xfrm>
          <a:prstGeom prst="rect">
            <a:avLst/>
          </a:prstGeom>
        </p:spPr>
      </p:pic>
      <p:pic>
        <p:nvPicPr>
          <p:cNvPr id="11" name="Grafik 10"/>
          <p:cNvPicPr>
            <a:picLocks noChangeAspect="1"/>
          </p:cNvPicPr>
          <p:nvPr/>
        </p:nvPicPr>
        <p:blipFill rotWithShape="1">
          <a:blip r:embed="rId8" cstate="print">
            <a:extLst>
              <a:ext uri="{28A0092B-C50C-407E-A947-70E740481C1C}">
                <a14:useLocalDpi xmlns:a14="http://schemas.microsoft.com/office/drawing/2010/main" val="0"/>
              </a:ext>
            </a:extLst>
          </a:blip>
          <a:srcRect l="29097" t="18167" r="30898" b="35161"/>
          <a:stretch/>
        </p:blipFill>
        <p:spPr>
          <a:xfrm>
            <a:off x="3484803" y="3117463"/>
            <a:ext cx="1440000" cy="1260000"/>
          </a:xfrm>
          <a:prstGeom prst="rect">
            <a:avLst/>
          </a:prstGeom>
        </p:spPr>
      </p:pic>
      <p:pic>
        <p:nvPicPr>
          <p:cNvPr id="3" name="Grafik 2"/>
          <p:cNvPicPr>
            <a:picLocks noChangeAspect="1"/>
          </p:cNvPicPr>
          <p:nvPr/>
        </p:nvPicPr>
        <p:blipFill>
          <a:blip r:embed="rId9"/>
          <a:stretch>
            <a:fillRect/>
          </a:stretch>
        </p:blipFill>
        <p:spPr>
          <a:xfrm>
            <a:off x="4495577" y="4654584"/>
            <a:ext cx="1819114" cy="1450800"/>
          </a:xfrm>
          <a:prstGeom prst="rect">
            <a:avLst/>
          </a:prstGeom>
        </p:spPr>
      </p:pic>
      <p:pic>
        <p:nvPicPr>
          <p:cNvPr id="12" name="Grafik 11"/>
          <p:cNvPicPr>
            <a:picLocks noChangeAspect="1"/>
          </p:cNvPicPr>
          <p:nvPr/>
        </p:nvPicPr>
        <p:blipFill>
          <a:blip r:embed="rId10"/>
          <a:stretch>
            <a:fillRect/>
          </a:stretch>
        </p:blipFill>
        <p:spPr>
          <a:xfrm>
            <a:off x="2559179" y="4641617"/>
            <a:ext cx="1851247" cy="1324217"/>
          </a:xfrm>
          <a:prstGeom prst="rect">
            <a:avLst/>
          </a:prstGeom>
        </p:spPr>
      </p:pic>
    </p:spTree>
    <p:extLst>
      <p:ext uri="{BB962C8B-B14F-4D97-AF65-F5344CB8AC3E}">
        <p14:creationId xmlns:p14="http://schemas.microsoft.com/office/powerpoint/2010/main" val="8524966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a:t>Informationsbeschaffung</a:t>
            </a:r>
            <a:endParaRPr lang="en-US" dirty="0"/>
          </a:p>
        </p:txBody>
      </p:sp>
      <p:pic>
        <p:nvPicPr>
          <p:cNvPr id="6" name="Grafik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2648" y="4529857"/>
            <a:ext cx="3419872" cy="1989848"/>
          </a:xfrm>
          <a:prstGeom prst="rect">
            <a:avLst/>
          </a:prstGeom>
          <a:ln>
            <a:noFill/>
          </a:ln>
          <a:effectLst>
            <a:outerShdw blurRad="292100" dist="139700" dir="2700000" algn="tl" rotWithShape="0">
              <a:srgbClr val="333333">
                <a:alpha val="65000"/>
              </a:srgbClr>
            </a:outerShdw>
          </a:effectLst>
        </p:spPr>
      </p:pic>
      <p:pic>
        <p:nvPicPr>
          <p:cNvPr id="7" name="Grafik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1594" y="4529856"/>
            <a:ext cx="1608697" cy="1989849"/>
          </a:xfrm>
          <a:prstGeom prst="rect">
            <a:avLst/>
          </a:prstGeom>
          <a:ln>
            <a:noFill/>
          </a:ln>
          <a:effectLst>
            <a:outerShdw blurRad="292100" dist="139700" dir="2700000" algn="tl" rotWithShape="0">
              <a:srgbClr val="333333">
                <a:alpha val="65000"/>
              </a:srgbClr>
            </a:outerShdw>
          </a:effectLst>
        </p:spPr>
      </p:pic>
      <p:sp>
        <p:nvSpPr>
          <p:cNvPr id="8" name="Inhaltsplatzhalter 2"/>
          <p:cNvSpPr>
            <a:spLocks noGrp="1"/>
          </p:cNvSpPr>
          <p:nvPr>
            <p:ph sz="quarter" idx="1"/>
          </p:nvPr>
        </p:nvSpPr>
        <p:spPr>
          <a:xfrm>
            <a:off x="612648" y="1600200"/>
            <a:ext cx="8153400" cy="4495800"/>
          </a:xfrm>
        </p:spPr>
        <p:txBody>
          <a:bodyPr/>
          <a:lstStyle/>
          <a:p>
            <a:pPr marL="318770" indent="-318770"/>
            <a:r>
              <a:rPr lang="de-DE" sz="2400" dirty="0"/>
              <a:t>Rettungsdatenblatt hinter Sonnenblende?</a:t>
            </a:r>
            <a:endParaRPr lang="de-DE"/>
          </a:p>
          <a:p>
            <a:pPr marL="318770" indent="-318770"/>
            <a:r>
              <a:rPr lang="de-DE" sz="2400" dirty="0">
                <a:latin typeface="Trebuchet MS"/>
              </a:rPr>
              <a:t>Überprüfung Tankdeckel</a:t>
            </a:r>
          </a:p>
          <a:p>
            <a:pPr marL="318770" indent="-318770"/>
            <a:r>
              <a:rPr lang="de-DE" sz="2400" dirty="0">
                <a:latin typeface="Trebuchet MS"/>
              </a:rPr>
              <a:t>Befragung von Beteiligten </a:t>
            </a:r>
            <a:endParaRPr lang="de-DE" sz="2400" dirty="0"/>
          </a:p>
          <a:p>
            <a:pPr marL="318770" indent="-318770"/>
            <a:r>
              <a:rPr lang="de-DE" sz="2400" dirty="0">
                <a:latin typeface="Trebuchet MS"/>
              </a:rPr>
              <a:t>Bedienungsanleitung</a:t>
            </a:r>
          </a:p>
          <a:p>
            <a:pPr marL="318770" indent="-318770"/>
            <a:r>
              <a:rPr lang="de-DE" sz="2400" dirty="0"/>
              <a:t>Aufkleber oder Typenkennzeichnung</a:t>
            </a:r>
          </a:p>
          <a:p>
            <a:pPr marL="318770" indent="-318770"/>
            <a:r>
              <a:rPr lang="de-DE" sz="2400" dirty="0"/>
              <a:t>Datenbankabfragen (i122, CRS, …)</a:t>
            </a:r>
          </a:p>
        </p:txBody>
      </p:sp>
      <p:pic>
        <p:nvPicPr>
          <p:cNvPr id="10" name="Grafik 9"/>
          <p:cNvPicPr>
            <a:picLocks noChangeAspect="1"/>
          </p:cNvPicPr>
          <p:nvPr/>
        </p:nvPicPr>
        <p:blipFill>
          <a:blip r:embed="rId5"/>
          <a:stretch>
            <a:fillRect/>
          </a:stretch>
        </p:blipFill>
        <p:spPr>
          <a:xfrm>
            <a:off x="6750113" y="4304404"/>
            <a:ext cx="1556113" cy="222758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6775285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686A24D-BE3D-4259-B7CF-7F2D0D0251B1}"/>
              </a:ext>
            </a:extLst>
          </p:cNvPr>
          <p:cNvSpPr>
            <a:spLocks noGrp="1"/>
          </p:cNvSpPr>
          <p:nvPr>
            <p:ph type="title"/>
          </p:nvPr>
        </p:nvSpPr>
        <p:spPr/>
        <p:txBody>
          <a:bodyPr/>
          <a:lstStyle/>
          <a:p>
            <a:r>
              <a:rPr lang="de-DE" dirty="0">
                <a:latin typeface="Trebuchet MS"/>
              </a:rPr>
              <a:t>Filmsequenz </a:t>
            </a:r>
            <a:endParaRPr lang="de-DE" dirty="0"/>
          </a:p>
        </p:txBody>
      </p:sp>
      <p:sp>
        <p:nvSpPr>
          <p:cNvPr id="3" name="Inhaltsplatzhalter 2">
            <a:extLst>
              <a:ext uri="{FF2B5EF4-FFF2-40B4-BE49-F238E27FC236}">
                <a16:creationId xmlns:a16="http://schemas.microsoft.com/office/drawing/2014/main" id="{0AEC4307-2EC8-4E88-98A0-1A292DD25C78}"/>
              </a:ext>
            </a:extLst>
          </p:cNvPr>
          <p:cNvSpPr>
            <a:spLocks noGrp="1"/>
          </p:cNvSpPr>
          <p:nvPr>
            <p:ph sz="quarter" idx="1"/>
          </p:nvPr>
        </p:nvSpPr>
        <p:spPr>
          <a:xfrm>
            <a:off x="612648" y="1600200"/>
            <a:ext cx="8153400" cy="762334"/>
          </a:xfrm>
        </p:spPr>
        <p:txBody>
          <a:bodyPr/>
          <a:lstStyle/>
          <a:p>
            <a:pPr marL="0" indent="0">
              <a:buNone/>
            </a:pPr>
            <a:r>
              <a:rPr lang="de-DE" sz="1000" dirty="0">
                <a:latin typeface="Trebuchet MS"/>
              </a:rPr>
              <a:t>Download für </a:t>
            </a:r>
            <a:r>
              <a:rPr lang="de-DE" sz="1000" dirty="0" err="1">
                <a:latin typeface="Trebuchet MS"/>
              </a:rPr>
              <a:t>HighQuality</a:t>
            </a:r>
            <a:r>
              <a:rPr lang="de-DE" sz="1000" dirty="0">
                <a:latin typeface="Trebuchet MS"/>
              </a:rPr>
              <a:t> MP4:</a:t>
            </a:r>
          </a:p>
          <a:p>
            <a:pPr marL="0" indent="0">
              <a:buNone/>
            </a:pPr>
            <a:r>
              <a:rPr lang="de-DE" sz="1000" dirty="0">
                <a:latin typeface="Trebuchet MS"/>
                <a:hlinkClick r:id="rId4"/>
              </a:rPr>
              <a:t>https://oebfv.sharepoint.com/sites/service/Gefahrenerkennung/Filmteile/OEBFV%20Gef%20Stoffe_18_Alternative-Antriebssysteme_H.264%201080p%2010Mbit.mp4</a:t>
            </a:r>
            <a:endParaRPr lang="de-DE" sz="1000"/>
          </a:p>
        </p:txBody>
      </p:sp>
      <p:pic>
        <p:nvPicPr>
          <p:cNvPr id="5" name="Grafik 5">
            <a:hlinkClick r:id="" action="ppaction://media"/>
            <a:extLst>
              <a:ext uri="{FF2B5EF4-FFF2-40B4-BE49-F238E27FC236}">
                <a16:creationId xmlns:a16="http://schemas.microsoft.com/office/drawing/2014/main" id="{F53F897A-A41E-43F0-9B3D-503050363219}"/>
              </a:ext>
            </a:extLst>
          </p:cNvPr>
          <p:cNvPicPr>
            <a:picLocks noRot="1" noChangeAspect="1"/>
          </p:cNvPicPr>
          <p:nvPr>
            <a:videoFile r:link="rId1"/>
          </p:nvPr>
        </p:nvPicPr>
        <p:blipFill>
          <a:blip r:embed="rId5"/>
          <a:stretch>
            <a:fillRect/>
          </a:stretch>
        </p:blipFill>
        <p:spPr>
          <a:xfrm>
            <a:off x="1417521" y="2562392"/>
            <a:ext cx="6029449" cy="3659846"/>
          </a:xfrm>
          <a:prstGeom prst="rect">
            <a:avLst/>
          </a:prstGeom>
        </p:spPr>
      </p:pic>
    </p:spTree>
    <p:extLst>
      <p:ext uri="{BB962C8B-B14F-4D97-AF65-F5344CB8AC3E}">
        <p14:creationId xmlns:p14="http://schemas.microsoft.com/office/powerpoint/2010/main" val="13608347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C24F9BD-2A56-429B-A3FC-29CBD73131F1}"/>
              </a:ext>
            </a:extLst>
          </p:cNvPr>
          <p:cNvSpPr>
            <a:spLocks noGrp="1"/>
          </p:cNvSpPr>
          <p:nvPr>
            <p:ph type="title"/>
          </p:nvPr>
        </p:nvSpPr>
        <p:spPr/>
        <p:txBody>
          <a:bodyPr/>
          <a:lstStyle/>
          <a:p>
            <a:r>
              <a:rPr lang="de-DE" dirty="0" err="1">
                <a:latin typeface="Trebuchet MS"/>
              </a:rPr>
              <a:t>Kahoot</a:t>
            </a:r>
            <a:r>
              <a:rPr lang="de-DE" dirty="0">
                <a:latin typeface="Trebuchet MS"/>
              </a:rPr>
              <a:t> Quiz</a:t>
            </a:r>
            <a:endParaRPr lang="de-DE" dirty="0"/>
          </a:p>
        </p:txBody>
      </p:sp>
      <p:sp>
        <p:nvSpPr>
          <p:cNvPr id="3" name="Inhaltsplatzhalter 2">
            <a:extLst>
              <a:ext uri="{FF2B5EF4-FFF2-40B4-BE49-F238E27FC236}">
                <a16:creationId xmlns:a16="http://schemas.microsoft.com/office/drawing/2014/main" id="{AA255355-A778-40D6-B27B-ACDF2FCE9121}"/>
              </a:ext>
            </a:extLst>
          </p:cNvPr>
          <p:cNvSpPr>
            <a:spLocks noGrp="1"/>
          </p:cNvSpPr>
          <p:nvPr>
            <p:ph sz="quarter" idx="1"/>
          </p:nvPr>
        </p:nvSpPr>
        <p:spPr/>
        <p:txBody>
          <a:bodyPr/>
          <a:lstStyle/>
          <a:p>
            <a:pPr marL="318770" indent="-318770"/>
            <a:r>
              <a:rPr lang="en-US" sz="1200" dirty="0">
                <a:latin typeface="Trebuchet MS"/>
              </a:rPr>
              <a:t>https://create.kahoot.it/share/alternative-antriebe-1/97f78d21-9e89-4ac9-bbc3-c3991d6a93ef</a:t>
            </a:r>
            <a:endParaRPr lang="en-US" sz="1200">
              <a:latin typeface="Trebuchet MS"/>
            </a:endParaRPr>
          </a:p>
          <a:p>
            <a:pPr marL="318770" indent="-318770"/>
            <a:endParaRPr lang="en-US" dirty="0">
              <a:latin typeface="Trebuchet MS"/>
            </a:endParaRPr>
          </a:p>
        </p:txBody>
      </p:sp>
      <p:pic>
        <p:nvPicPr>
          <p:cNvPr id="4" name="Grafik 4">
            <a:extLst>
              <a:ext uri="{FF2B5EF4-FFF2-40B4-BE49-F238E27FC236}">
                <a16:creationId xmlns:a16="http://schemas.microsoft.com/office/drawing/2014/main" id="{3AB9164C-60E9-4291-AC08-09E16CF35AD5}"/>
              </a:ext>
            </a:extLst>
          </p:cNvPr>
          <p:cNvPicPr>
            <a:picLocks noChangeAspect="1"/>
          </p:cNvPicPr>
          <p:nvPr/>
        </p:nvPicPr>
        <p:blipFill>
          <a:blip r:embed="rId3"/>
          <a:stretch>
            <a:fillRect/>
          </a:stretch>
        </p:blipFill>
        <p:spPr>
          <a:xfrm>
            <a:off x="2797834" y="2991472"/>
            <a:ext cx="3663350" cy="3103548"/>
          </a:xfrm>
          <a:prstGeom prst="rect">
            <a:avLst/>
          </a:prstGeom>
        </p:spPr>
      </p:pic>
    </p:spTree>
    <p:extLst>
      <p:ext uri="{BB962C8B-B14F-4D97-AF65-F5344CB8AC3E}">
        <p14:creationId xmlns:p14="http://schemas.microsoft.com/office/powerpoint/2010/main" val="27139957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platzhalter 4">
            <a:extLst>
              <a:ext uri="{FF2B5EF4-FFF2-40B4-BE49-F238E27FC236}">
                <a16:creationId xmlns:a16="http://schemas.microsoft.com/office/drawing/2014/main" id="{88C78588-519B-4146-845B-EA45AA314105}"/>
              </a:ext>
            </a:extLst>
          </p:cNvPr>
          <p:cNvSpPr>
            <a:spLocks noGrp="1"/>
          </p:cNvSpPr>
          <p:nvPr>
            <p:ph type="body" idx="1"/>
          </p:nvPr>
        </p:nvSpPr>
        <p:spPr>
          <a:xfrm>
            <a:off x="1371601" y="2743201"/>
            <a:ext cx="7123113" cy="4005942"/>
          </a:xfrm>
        </p:spPr>
        <p:txBody>
          <a:bodyPr/>
          <a:lstStyle/>
          <a:p>
            <a:pPr marL="457200" indent="-457200">
              <a:buFont typeface="Wingdings" panose="05000000000000000000" pitchFamily="2" charset="2"/>
              <a:buChar char="q"/>
            </a:pPr>
            <a:r>
              <a:rPr lang="de-DE" sz="2400" dirty="0">
                <a:hlinkClick r:id="rId3"/>
              </a:rPr>
              <a:t>Bilder vom Audi Media Center</a:t>
            </a:r>
            <a:endParaRPr lang="de-DE" sz="2400" dirty="0"/>
          </a:p>
          <a:p>
            <a:pPr marL="457200" indent="-457200">
              <a:buFont typeface="Wingdings" panose="05000000000000000000" pitchFamily="2" charset="2"/>
              <a:buChar char="q"/>
            </a:pPr>
            <a:r>
              <a:rPr lang="de-DE" sz="2400" dirty="0">
                <a:hlinkClick r:id="rId4"/>
              </a:rPr>
              <a:t>Bilder vom Opel </a:t>
            </a:r>
            <a:r>
              <a:rPr lang="de-DE" sz="2400" dirty="0" err="1">
                <a:hlinkClick r:id="rId4"/>
              </a:rPr>
              <a:t>Pressroom</a:t>
            </a:r>
            <a:r>
              <a:rPr lang="de-DE" sz="2400" dirty="0">
                <a:hlinkClick r:id="rId4"/>
              </a:rPr>
              <a:t> </a:t>
            </a:r>
            <a:endParaRPr lang="de-DE" sz="2400" dirty="0"/>
          </a:p>
          <a:p>
            <a:pPr marL="457200" indent="-457200">
              <a:buFont typeface="Wingdings" panose="05000000000000000000" pitchFamily="2" charset="2"/>
              <a:buChar char="q"/>
            </a:pPr>
            <a:r>
              <a:rPr lang="de-DE" sz="2400" dirty="0">
                <a:hlinkClick r:id="rId5"/>
              </a:rPr>
              <a:t>Bilder vom BMW </a:t>
            </a:r>
            <a:r>
              <a:rPr lang="de-DE" sz="2400" dirty="0" err="1">
                <a:hlinkClick r:id="rId5"/>
              </a:rPr>
              <a:t>PressClub</a:t>
            </a:r>
            <a:endParaRPr lang="de-DE" sz="2400" dirty="0"/>
          </a:p>
          <a:p>
            <a:pPr marL="457200" indent="-457200">
              <a:buFont typeface="Wingdings" panose="05000000000000000000" pitchFamily="2" charset="2"/>
              <a:buChar char="q"/>
            </a:pPr>
            <a:r>
              <a:rPr lang="de-DE" sz="2400" dirty="0">
                <a:hlinkClick r:id="rId6"/>
              </a:rPr>
              <a:t>Merkblatt „Alternativ angetriebene Fahrzeuge“ der SFSW</a:t>
            </a:r>
            <a:endParaRPr lang="de-DE" sz="2400" dirty="0"/>
          </a:p>
          <a:p>
            <a:pPr marL="457200" indent="-457200">
              <a:buFont typeface="Wingdings" panose="05000000000000000000" pitchFamily="2" charset="2"/>
              <a:buChar char="q"/>
            </a:pPr>
            <a:r>
              <a:rPr lang="de-DE" sz="2400" dirty="0">
                <a:hlinkClick r:id="rId7"/>
              </a:rPr>
              <a:t>Rettungsleitfaden für alternative Antriebe der Volkswagen AG</a:t>
            </a:r>
            <a:endParaRPr lang="de-DE" sz="2400" dirty="0"/>
          </a:p>
          <a:p>
            <a:pPr marL="457200" indent="-457200">
              <a:buFont typeface="Wingdings" panose="05000000000000000000" pitchFamily="2" charset="2"/>
              <a:buChar char="q"/>
            </a:pPr>
            <a:r>
              <a:rPr lang="de-DE" sz="2400" dirty="0">
                <a:hlinkClick r:id="rId8"/>
              </a:rPr>
              <a:t>basierend auf der Winterschulung der Staatlichen Feuerwehrschule Würzburg</a:t>
            </a:r>
            <a:endParaRPr lang="de-DE" sz="2400" dirty="0"/>
          </a:p>
        </p:txBody>
      </p:sp>
      <p:sp>
        <p:nvSpPr>
          <p:cNvPr id="4" name="Titel 3">
            <a:extLst>
              <a:ext uri="{FF2B5EF4-FFF2-40B4-BE49-F238E27FC236}">
                <a16:creationId xmlns:a16="http://schemas.microsoft.com/office/drawing/2014/main" id="{801136AA-C994-4FD2-9C78-69A752327DE4}"/>
              </a:ext>
            </a:extLst>
          </p:cNvPr>
          <p:cNvSpPr>
            <a:spLocks noGrp="1"/>
          </p:cNvSpPr>
          <p:nvPr>
            <p:ph type="title"/>
          </p:nvPr>
        </p:nvSpPr>
        <p:spPr/>
        <p:txBody>
          <a:bodyPr/>
          <a:lstStyle/>
          <a:p>
            <a:r>
              <a:rPr lang="de-AT" dirty="0"/>
              <a:t>Quellenangaben</a:t>
            </a:r>
          </a:p>
        </p:txBody>
      </p:sp>
    </p:spTree>
    <p:extLst>
      <p:ext uri="{BB962C8B-B14F-4D97-AF65-F5344CB8AC3E}">
        <p14:creationId xmlns:p14="http://schemas.microsoft.com/office/powerpoint/2010/main" val="22008453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2362200" y="2251494"/>
            <a:ext cx="6477000" cy="3615906"/>
          </a:xfrm>
        </p:spPr>
        <p:txBody>
          <a:bodyPr/>
          <a:lstStyle/>
          <a:p>
            <a:r>
              <a:rPr lang="de-AT" dirty="0"/>
              <a:t> </a:t>
            </a:r>
            <a:endParaRPr lang="de-AT" dirty="0">
              <a:latin typeface="Trebuchet MS" panose="020B0603020202020204" pitchFamily="34" charset="0"/>
            </a:endParaRPr>
          </a:p>
        </p:txBody>
      </p:sp>
      <p:sp>
        <p:nvSpPr>
          <p:cNvPr id="3" name="Textfeld 2"/>
          <p:cNvSpPr txBox="1"/>
          <p:nvPr/>
        </p:nvSpPr>
        <p:spPr>
          <a:xfrm>
            <a:off x="2502131" y="1978429"/>
            <a:ext cx="6242858" cy="2308324"/>
          </a:xfrm>
          <a:prstGeom prst="rect">
            <a:avLst/>
          </a:prstGeom>
          <a:noFill/>
        </p:spPr>
        <p:txBody>
          <a:bodyPr wrap="square" rtlCol="0" anchor="t">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Arial"/>
                <a:ea typeface="+mn-ea"/>
                <a:cs typeface="Arial"/>
              </a:rPr>
              <a:t>Österreichischer </a:t>
            </a:r>
            <a:r>
              <a:rPr kumimoji="0" lang="en-US" sz="1800" b="1" i="0" u="none" strike="noStrike" kern="1200" cap="none" spc="0" normalizeH="0" baseline="0" noProof="0" dirty="0" err="1">
                <a:ln>
                  <a:noFill/>
                </a:ln>
                <a:solidFill>
                  <a:prstClr val="black"/>
                </a:solidFill>
                <a:effectLst/>
                <a:uLnTx/>
                <a:uFillTx/>
                <a:latin typeface="Arial"/>
                <a:ea typeface="+mn-ea"/>
                <a:cs typeface="Arial"/>
              </a:rPr>
              <a:t>Bundesfeuerwehrverband</a:t>
            </a:r>
            <a:r>
              <a:rPr kumimoji="0" lang="en-US" sz="1800" b="0" i="0" u="none" strike="noStrike" kern="1200" cap="none" spc="0" normalizeH="0" baseline="0" noProof="0" dirty="0">
                <a:ln>
                  <a:noFill/>
                </a:ln>
                <a:solidFill>
                  <a:prstClr val="black"/>
                </a:solidFill>
                <a:effectLst/>
                <a:uLnTx/>
                <a:uFillTx/>
                <a:latin typeface="Arial"/>
                <a:ea typeface="+mn-ea"/>
                <a:cs typeface="Arial"/>
              </a:rPr>
              <a:t> </a:t>
            </a:r>
            <a:endParaRPr kumimoji="0" lang="en-US" sz="1800" b="0" i="0" u="none" strike="noStrike" kern="1200" cap="none" spc="0" normalizeH="0" baseline="0" noProof="0" dirty="0">
              <a:ln>
                <a:noFill/>
              </a:ln>
              <a:solidFill>
                <a:prstClr val="black"/>
              </a:solidFill>
              <a:effectLst/>
              <a:uLnTx/>
              <a:uFillTx/>
              <a:latin typeface="Arial" charset="0"/>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err="1">
                <a:ln>
                  <a:noFill/>
                </a:ln>
                <a:solidFill>
                  <a:prstClr val="black"/>
                </a:solidFill>
                <a:effectLst/>
                <a:uLnTx/>
                <a:uFillTx/>
                <a:latin typeface="Arial" charset="0"/>
                <a:ea typeface="+mn-ea"/>
                <a:cs typeface="+mn-cs"/>
              </a:rPr>
              <a:t>Voitgasse</a:t>
            </a:r>
            <a:r>
              <a:rPr kumimoji="0" lang="en-US" sz="1800" b="0" i="0" u="none" strike="noStrike" kern="1200" cap="none" spc="0" normalizeH="0" baseline="0" noProof="0" dirty="0">
                <a:ln>
                  <a:noFill/>
                </a:ln>
                <a:solidFill>
                  <a:prstClr val="black"/>
                </a:solidFill>
                <a:effectLst/>
                <a:uLnTx/>
                <a:uFillTx/>
                <a:latin typeface="Arial" charset="0"/>
                <a:ea typeface="+mn-ea"/>
                <a:cs typeface="+mn-cs"/>
              </a:rPr>
              <a:t> 4</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rial" charset="0"/>
                <a:ea typeface="+mn-ea"/>
                <a:cs typeface="+mn-cs"/>
              </a:rPr>
              <a:t>1220 Wien</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rial" charset="0"/>
                <a:ea typeface="+mn-ea"/>
                <a:cs typeface="+mn-cs"/>
                <a:hlinkClick r:id="rId3"/>
              </a:rPr>
              <a:t>www.bundesfeuerwehrverband.at</a:t>
            </a:r>
            <a:endParaRPr kumimoji="0" lang="en-US" sz="1800" b="0" i="0" u="none" strike="noStrike" kern="1200" cap="none" spc="0" normalizeH="0" baseline="0" noProof="0" dirty="0">
              <a:ln>
                <a:noFill/>
              </a:ln>
              <a:solidFill>
                <a:prstClr val="black"/>
              </a:solidFill>
              <a:effectLst/>
              <a:uLnTx/>
              <a:uFillTx/>
              <a:latin typeface="Arial" charset="0"/>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rial" charset="0"/>
                <a:ea typeface="+mn-ea"/>
                <a:cs typeface="+mn-cs"/>
                <a:hlinkClick r:id="rId4"/>
              </a:rPr>
              <a:t>office@feuerwehr.or.at</a:t>
            </a:r>
            <a:endParaRPr kumimoji="0" lang="en-US" sz="1800" b="0" i="0" u="none" strike="noStrike" kern="1200" cap="none" spc="0" normalizeH="0" baseline="0" noProof="0" dirty="0">
              <a:ln>
                <a:noFill/>
              </a:ln>
              <a:solidFill>
                <a:prstClr val="black"/>
              </a:solidFill>
              <a:effectLst/>
              <a:uLnTx/>
              <a:uFillTx/>
              <a:latin typeface="Arial" charset="0"/>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charset="0"/>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prstClr val="black"/>
              </a:solidFill>
              <a:effectLst/>
              <a:uLnTx/>
              <a:uFillTx/>
              <a:latin typeface="Arial"/>
              <a:ea typeface="+mn-ea"/>
              <a:cs typeface="Arial"/>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AT" sz="1800" b="0" i="0" u="none" strike="noStrike" kern="1200" cap="none" spc="0" normalizeH="0" baseline="0" noProof="0" dirty="0">
              <a:ln>
                <a:noFill/>
              </a:ln>
              <a:solidFill>
                <a:prstClr val="black"/>
              </a:solidFill>
              <a:effectLst/>
              <a:uLnTx/>
              <a:uFillTx/>
              <a:latin typeface="Arial" charset="0"/>
              <a:ea typeface="+mn-ea"/>
              <a:cs typeface="+mn-cs"/>
            </a:endParaRPr>
          </a:p>
        </p:txBody>
      </p:sp>
      <p:sp>
        <p:nvSpPr>
          <p:cNvPr id="4" name="Titel 1">
            <a:extLst>
              <a:ext uri="{FF2B5EF4-FFF2-40B4-BE49-F238E27FC236}">
                <a16:creationId xmlns:a16="http://schemas.microsoft.com/office/drawing/2014/main" id="{C5B52C92-54ED-4268-9F60-827F48D9161D}"/>
              </a:ext>
            </a:extLst>
          </p:cNvPr>
          <p:cNvSpPr txBox="1">
            <a:spLocks/>
          </p:cNvSpPr>
          <p:nvPr/>
        </p:nvSpPr>
        <p:spPr bwMode="auto">
          <a:xfrm>
            <a:off x="2362200" y="228600"/>
            <a:ext cx="6403848"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1" fontAlgn="base" hangingPunct="1">
              <a:spcBef>
                <a:spcPct val="0"/>
              </a:spcBef>
              <a:spcAft>
                <a:spcPct val="0"/>
              </a:spcAft>
              <a:defRPr sz="4200" b="1" i="1" kern="1200" cap="all" baseline="0">
                <a:solidFill>
                  <a:srgbClr val="7F7F7F"/>
                </a:solidFill>
                <a:latin typeface="Trebuchet MS" panose="020B0603020202020204" pitchFamily="34" charset="0"/>
                <a:ea typeface="+mj-ea"/>
                <a:cs typeface="+mj-cs"/>
              </a:defRPr>
            </a:lvl1pPr>
            <a:lvl2pPr algn="l" rtl="0" eaLnBrk="1" fontAlgn="base" hangingPunct="1">
              <a:spcBef>
                <a:spcPct val="0"/>
              </a:spcBef>
              <a:spcAft>
                <a:spcPct val="0"/>
              </a:spcAft>
              <a:defRPr sz="4200" b="1" i="1">
                <a:solidFill>
                  <a:srgbClr val="7F7F7F"/>
                </a:solidFill>
                <a:latin typeface="Univers 57 Condensed" pitchFamily="34" charset="0"/>
              </a:defRPr>
            </a:lvl2pPr>
            <a:lvl3pPr algn="l" rtl="0" eaLnBrk="1" fontAlgn="base" hangingPunct="1">
              <a:spcBef>
                <a:spcPct val="0"/>
              </a:spcBef>
              <a:spcAft>
                <a:spcPct val="0"/>
              </a:spcAft>
              <a:defRPr sz="4200" b="1" i="1">
                <a:solidFill>
                  <a:srgbClr val="7F7F7F"/>
                </a:solidFill>
                <a:latin typeface="Univers 57 Condensed" pitchFamily="34" charset="0"/>
              </a:defRPr>
            </a:lvl3pPr>
            <a:lvl4pPr algn="l" rtl="0" eaLnBrk="1" fontAlgn="base" hangingPunct="1">
              <a:spcBef>
                <a:spcPct val="0"/>
              </a:spcBef>
              <a:spcAft>
                <a:spcPct val="0"/>
              </a:spcAft>
              <a:defRPr sz="4200" b="1" i="1">
                <a:solidFill>
                  <a:srgbClr val="7F7F7F"/>
                </a:solidFill>
                <a:latin typeface="Univers 57 Condensed" pitchFamily="34" charset="0"/>
              </a:defRPr>
            </a:lvl4pPr>
            <a:lvl5pPr algn="l" rtl="0" eaLnBrk="1" fontAlgn="base" hangingPunct="1">
              <a:spcBef>
                <a:spcPct val="0"/>
              </a:spcBef>
              <a:spcAft>
                <a:spcPct val="0"/>
              </a:spcAft>
              <a:defRPr sz="4200" b="1" i="1">
                <a:solidFill>
                  <a:srgbClr val="7F7F7F"/>
                </a:solidFill>
                <a:latin typeface="Univers 57 Condensed" pitchFamily="34" charset="0"/>
              </a:defRPr>
            </a:lvl5pPr>
            <a:lvl6pPr marL="457200" algn="l" rtl="0" eaLnBrk="1" fontAlgn="base" hangingPunct="1">
              <a:spcBef>
                <a:spcPct val="0"/>
              </a:spcBef>
              <a:spcAft>
                <a:spcPct val="0"/>
              </a:spcAft>
              <a:defRPr sz="4200" b="1" i="1">
                <a:solidFill>
                  <a:srgbClr val="7F7F7F"/>
                </a:solidFill>
                <a:latin typeface="Univers 57 Condensed" pitchFamily="34" charset="0"/>
              </a:defRPr>
            </a:lvl6pPr>
            <a:lvl7pPr marL="914400" algn="l" rtl="0" eaLnBrk="1" fontAlgn="base" hangingPunct="1">
              <a:spcBef>
                <a:spcPct val="0"/>
              </a:spcBef>
              <a:spcAft>
                <a:spcPct val="0"/>
              </a:spcAft>
              <a:defRPr sz="4200" b="1" i="1">
                <a:solidFill>
                  <a:srgbClr val="7F7F7F"/>
                </a:solidFill>
                <a:latin typeface="Univers 57 Condensed" pitchFamily="34" charset="0"/>
              </a:defRPr>
            </a:lvl7pPr>
            <a:lvl8pPr marL="1371600" algn="l" rtl="0" eaLnBrk="1" fontAlgn="base" hangingPunct="1">
              <a:spcBef>
                <a:spcPct val="0"/>
              </a:spcBef>
              <a:spcAft>
                <a:spcPct val="0"/>
              </a:spcAft>
              <a:defRPr sz="4200" b="1" i="1">
                <a:solidFill>
                  <a:srgbClr val="7F7F7F"/>
                </a:solidFill>
                <a:latin typeface="Univers 57 Condensed" pitchFamily="34" charset="0"/>
              </a:defRPr>
            </a:lvl8pPr>
            <a:lvl9pPr marL="1828800" algn="l" rtl="0" eaLnBrk="1" fontAlgn="base" hangingPunct="1">
              <a:spcBef>
                <a:spcPct val="0"/>
              </a:spcBef>
              <a:spcAft>
                <a:spcPct val="0"/>
              </a:spcAft>
              <a:defRPr sz="4200" b="1" i="1">
                <a:solidFill>
                  <a:srgbClr val="7F7F7F"/>
                </a:solidFill>
                <a:latin typeface="Univers 57 Condensed"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4200" b="1" i="1" u="none" strike="noStrike" kern="1200" cap="all" spc="0" normalizeH="0" baseline="0" noProof="0" dirty="0">
                <a:ln>
                  <a:noFill/>
                </a:ln>
                <a:solidFill>
                  <a:srgbClr val="7F7F7F"/>
                </a:solidFill>
                <a:effectLst/>
                <a:uLnTx/>
                <a:uFillTx/>
                <a:latin typeface="Trebuchet MS" panose="020B0603020202020204" pitchFamily="34" charset="0"/>
                <a:ea typeface="+mj-ea"/>
                <a:cs typeface="+mj-cs"/>
              </a:rPr>
              <a:t>KONTAKTDATEN</a:t>
            </a:r>
            <a:endParaRPr kumimoji="0" lang="de-AT" sz="4200" b="1" i="1" u="none" strike="noStrike" kern="1200" cap="all" spc="0" normalizeH="0" baseline="0" noProof="0" dirty="0">
              <a:ln>
                <a:noFill/>
              </a:ln>
              <a:solidFill>
                <a:srgbClr val="7F7F7F"/>
              </a:solidFill>
              <a:effectLst/>
              <a:uLnTx/>
              <a:uFillTx/>
              <a:latin typeface="Trebuchet MS" panose="020B0603020202020204" pitchFamily="34" charset="0"/>
              <a:ea typeface="+mj-ea"/>
              <a:cs typeface="+mj-cs"/>
            </a:endParaRPr>
          </a:p>
        </p:txBody>
      </p:sp>
    </p:spTree>
    <p:extLst>
      <p:ext uri="{BB962C8B-B14F-4D97-AF65-F5344CB8AC3E}">
        <p14:creationId xmlns:p14="http://schemas.microsoft.com/office/powerpoint/2010/main" val="35763046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platzhalter 4">
            <a:extLst>
              <a:ext uri="{FF2B5EF4-FFF2-40B4-BE49-F238E27FC236}">
                <a16:creationId xmlns:a16="http://schemas.microsoft.com/office/drawing/2014/main" id="{88C78588-519B-4146-845B-EA45AA314105}"/>
              </a:ext>
            </a:extLst>
          </p:cNvPr>
          <p:cNvSpPr>
            <a:spLocks noGrp="1"/>
          </p:cNvSpPr>
          <p:nvPr>
            <p:ph type="body" idx="1"/>
          </p:nvPr>
        </p:nvSpPr>
        <p:spPr/>
        <p:txBody>
          <a:bodyPr/>
          <a:lstStyle/>
          <a:p>
            <a:pPr marL="457200" indent="-457200">
              <a:buFont typeface="Arial" panose="020B0604020202020204" pitchFamily="34" charset="0"/>
              <a:buChar char="•"/>
            </a:pPr>
            <a:r>
              <a:rPr lang="de-AT" dirty="0"/>
              <a:t>Erdgasantrieb</a:t>
            </a:r>
          </a:p>
          <a:p>
            <a:pPr marL="457200" indent="-457200">
              <a:buFont typeface="Arial" panose="020B0604020202020204" pitchFamily="34" charset="0"/>
              <a:buChar char="•"/>
            </a:pPr>
            <a:r>
              <a:rPr lang="de-AT" dirty="0"/>
              <a:t>Flüssiggasantrieb</a:t>
            </a:r>
          </a:p>
          <a:p>
            <a:pPr marL="457200" indent="-457200">
              <a:buFont typeface="Arial" panose="020B0604020202020204" pitchFamily="34" charset="0"/>
              <a:buChar char="•"/>
            </a:pPr>
            <a:r>
              <a:rPr lang="de-AT" dirty="0"/>
              <a:t>Wasserstoffantrieb</a:t>
            </a:r>
          </a:p>
          <a:p>
            <a:pPr marL="457200" indent="-457200">
              <a:buFont typeface="Arial" panose="020B0604020202020204" pitchFamily="34" charset="0"/>
              <a:buChar char="•"/>
            </a:pPr>
            <a:r>
              <a:rPr lang="de-AT" dirty="0"/>
              <a:t>Hybrid- und Elektroantrieb</a:t>
            </a:r>
          </a:p>
          <a:p>
            <a:pPr marL="457200" indent="-457200">
              <a:buFont typeface="Arial" panose="020B0604020202020204" pitchFamily="34" charset="0"/>
              <a:buChar char="•"/>
            </a:pPr>
            <a:r>
              <a:rPr lang="de-AT" dirty="0"/>
              <a:t>Informationsbeschaffung</a:t>
            </a:r>
          </a:p>
          <a:p>
            <a:pPr marL="457200" indent="-457200">
              <a:buFont typeface="Arial" panose="020B0604020202020204" pitchFamily="34" charset="0"/>
              <a:buChar char="•"/>
            </a:pPr>
            <a:endParaRPr lang="de-AT" dirty="0"/>
          </a:p>
        </p:txBody>
      </p:sp>
      <p:sp>
        <p:nvSpPr>
          <p:cNvPr id="4" name="Titel 3">
            <a:extLst>
              <a:ext uri="{FF2B5EF4-FFF2-40B4-BE49-F238E27FC236}">
                <a16:creationId xmlns:a16="http://schemas.microsoft.com/office/drawing/2014/main" id="{801136AA-C994-4FD2-9C78-69A752327DE4}"/>
              </a:ext>
            </a:extLst>
          </p:cNvPr>
          <p:cNvSpPr>
            <a:spLocks noGrp="1"/>
          </p:cNvSpPr>
          <p:nvPr>
            <p:ph type="title"/>
          </p:nvPr>
        </p:nvSpPr>
        <p:spPr/>
        <p:txBody>
          <a:bodyPr/>
          <a:lstStyle/>
          <a:p>
            <a:r>
              <a:rPr lang="de-AT" dirty="0"/>
              <a:t>Überblick</a:t>
            </a:r>
          </a:p>
        </p:txBody>
      </p:sp>
    </p:spTree>
    <p:extLst>
      <p:ext uri="{BB962C8B-B14F-4D97-AF65-F5344CB8AC3E}">
        <p14:creationId xmlns:p14="http://schemas.microsoft.com/office/powerpoint/2010/main" val="12192749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p:cNvPicPr>
            <a:picLocks noChangeAspect="1"/>
          </p:cNvPicPr>
          <p:nvPr/>
        </p:nvPicPr>
        <p:blipFill rotWithShape="1">
          <a:blip r:embed="rId3" cstate="print">
            <a:extLst>
              <a:ext uri="{28A0092B-C50C-407E-A947-70E740481C1C}">
                <a14:useLocalDpi xmlns:a14="http://schemas.microsoft.com/office/drawing/2010/main" val="0"/>
              </a:ext>
            </a:extLst>
          </a:blip>
          <a:srcRect t="2330" r="2802"/>
          <a:stretch/>
        </p:blipFill>
        <p:spPr>
          <a:xfrm>
            <a:off x="4519748" y="3625188"/>
            <a:ext cx="4528457" cy="3217326"/>
          </a:xfrm>
          <a:prstGeom prst="rect">
            <a:avLst/>
          </a:prstGeom>
        </p:spPr>
      </p:pic>
      <p:sp>
        <p:nvSpPr>
          <p:cNvPr id="2" name="Titel 1">
            <a:extLst>
              <a:ext uri="{FF2B5EF4-FFF2-40B4-BE49-F238E27FC236}">
                <a16:creationId xmlns:a16="http://schemas.microsoft.com/office/drawing/2014/main" id="{730F0707-DBD4-44BA-BE4A-A3BDC547CB5D}"/>
              </a:ext>
            </a:extLst>
          </p:cNvPr>
          <p:cNvSpPr>
            <a:spLocks noGrp="1"/>
          </p:cNvSpPr>
          <p:nvPr>
            <p:ph type="title"/>
          </p:nvPr>
        </p:nvSpPr>
        <p:spPr/>
        <p:txBody>
          <a:bodyPr/>
          <a:lstStyle/>
          <a:p>
            <a:r>
              <a:rPr lang="de-DE" dirty="0"/>
              <a:t>Erdgasantrieb</a:t>
            </a:r>
            <a:endParaRPr lang="de-AT" dirty="0"/>
          </a:p>
        </p:txBody>
      </p:sp>
      <p:pic>
        <p:nvPicPr>
          <p:cNvPr id="4" name="Grafik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547948"/>
            <a:ext cx="5211667" cy="3685903"/>
          </a:xfrm>
          <a:prstGeom prst="rect">
            <a:avLst/>
          </a:prstGeom>
        </p:spPr>
      </p:pic>
      <p:sp>
        <p:nvSpPr>
          <p:cNvPr id="7" name="Rechteck 6"/>
          <p:cNvSpPr/>
          <p:nvPr/>
        </p:nvSpPr>
        <p:spPr>
          <a:xfrm>
            <a:off x="5211667" y="3625189"/>
            <a:ext cx="1075922" cy="581052"/>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w Cen MT"/>
              <a:ea typeface="+mn-ea"/>
              <a:cs typeface="+mn-cs"/>
            </a:endParaRPr>
          </a:p>
        </p:txBody>
      </p:sp>
      <p:sp>
        <p:nvSpPr>
          <p:cNvPr id="8" name="Rechteck 7"/>
          <p:cNvSpPr/>
          <p:nvPr/>
        </p:nvSpPr>
        <p:spPr>
          <a:xfrm>
            <a:off x="8159931" y="3659610"/>
            <a:ext cx="888274" cy="357873"/>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w Cen MT"/>
              <a:ea typeface="+mn-ea"/>
              <a:cs typeface="+mn-cs"/>
            </a:endParaRPr>
          </a:p>
        </p:txBody>
      </p:sp>
    </p:spTree>
    <p:extLst>
      <p:ext uri="{BB962C8B-B14F-4D97-AF65-F5344CB8AC3E}">
        <p14:creationId xmlns:p14="http://schemas.microsoft.com/office/powerpoint/2010/main" val="706704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a:t>Erdgasantrieb</a:t>
            </a:r>
            <a:endParaRPr lang="en-US" dirty="0"/>
          </a:p>
        </p:txBody>
      </p:sp>
      <p:sp>
        <p:nvSpPr>
          <p:cNvPr id="3" name="Inhaltsplatzhalter 2"/>
          <p:cNvSpPr>
            <a:spLocks noGrp="1"/>
          </p:cNvSpPr>
          <p:nvPr>
            <p:ph sz="quarter" idx="1"/>
          </p:nvPr>
        </p:nvSpPr>
        <p:spPr/>
        <p:txBody>
          <a:bodyPr/>
          <a:lstStyle/>
          <a:p>
            <a:pPr marL="0" indent="0">
              <a:buNone/>
            </a:pPr>
            <a:r>
              <a:rPr lang="de-DE" b="1" dirty="0">
                <a:effectLst>
                  <a:outerShdw blurRad="38100" dist="38100" dir="2700000" algn="tl">
                    <a:srgbClr val="000000">
                      <a:alpha val="43137"/>
                    </a:srgbClr>
                  </a:outerShdw>
                </a:effectLst>
              </a:rPr>
              <a:t>CNG = Compressed Natural Gas</a:t>
            </a:r>
          </a:p>
          <a:p>
            <a:pPr>
              <a:buFont typeface="Wingdings" panose="05000000000000000000" pitchFamily="2" charset="2"/>
              <a:buChar char="q"/>
            </a:pPr>
            <a:r>
              <a:rPr lang="de-DE" dirty="0"/>
              <a:t>Mischgas aus Methan, Ethan, Propan, Butan sowie inerten Gasen</a:t>
            </a:r>
          </a:p>
          <a:p>
            <a:pPr>
              <a:buFont typeface="Wingdings" panose="05000000000000000000" pitchFamily="2" charset="2"/>
              <a:buChar char="q"/>
            </a:pPr>
            <a:r>
              <a:rPr lang="de-DE" dirty="0"/>
              <a:t>leichter als Luft (0,6/1)</a:t>
            </a:r>
          </a:p>
          <a:p>
            <a:pPr>
              <a:buFont typeface="Wingdings" panose="05000000000000000000" pitchFamily="2" charset="2"/>
              <a:buChar char="q"/>
            </a:pPr>
            <a:r>
              <a:rPr lang="de-DE" dirty="0"/>
              <a:t>farb- und geruchlos aber zum Vertrieb odoriert</a:t>
            </a:r>
          </a:p>
          <a:p>
            <a:pPr>
              <a:buFont typeface="Wingdings" panose="05000000000000000000" pitchFamily="2" charset="2"/>
              <a:buChar char="q"/>
            </a:pPr>
            <a:r>
              <a:rPr lang="de-DE" dirty="0"/>
              <a:t>mono- oder bivalenter Antrieb möglich</a:t>
            </a:r>
          </a:p>
          <a:p>
            <a:pPr>
              <a:buFont typeface="Wingdings" panose="05000000000000000000" pitchFamily="2" charset="2"/>
              <a:buChar char="q"/>
            </a:pPr>
            <a:r>
              <a:rPr lang="de-DE" dirty="0"/>
              <a:t>Speicherung als </a:t>
            </a:r>
            <a:r>
              <a:rPr lang="de-DE" dirty="0" err="1"/>
              <a:t>Druckgas</a:t>
            </a:r>
            <a:r>
              <a:rPr lang="de-DE" dirty="0"/>
              <a:t> bis 250 bar</a:t>
            </a:r>
          </a:p>
          <a:p>
            <a:pPr>
              <a:buFont typeface="Wingdings" panose="05000000000000000000" pitchFamily="2" charset="2"/>
              <a:buChar char="q"/>
            </a:pPr>
            <a:r>
              <a:rPr lang="de-DE" dirty="0"/>
              <a:t>EX-Bereich 4 </a:t>
            </a:r>
            <a:r>
              <a:rPr lang="de-DE" dirty="0" err="1"/>
              <a:t>Vol</a:t>
            </a:r>
            <a:r>
              <a:rPr lang="de-DE" dirty="0"/>
              <a:t> % - 17 </a:t>
            </a:r>
            <a:r>
              <a:rPr lang="de-DE" dirty="0" err="1"/>
              <a:t>Vol</a:t>
            </a:r>
            <a:r>
              <a:rPr lang="de-DE" dirty="0"/>
              <a:t> %</a:t>
            </a:r>
          </a:p>
          <a:p>
            <a:endParaRPr lang="en-US" dirty="0"/>
          </a:p>
        </p:txBody>
      </p:sp>
      <p:pic>
        <p:nvPicPr>
          <p:cNvPr id="4" name="Grafik 5">
            <a:extLst>
              <a:ext uri="{FF2B5EF4-FFF2-40B4-BE49-F238E27FC236}">
                <a16:creationId xmlns:a16="http://schemas.microsoft.com/office/drawing/2014/main" id="{51424909-CDAE-488F-A6C6-350BBACBDE1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356763" y="54137"/>
            <a:ext cx="1758798" cy="1237076"/>
          </a:xfrm>
          <a:prstGeom prst="rect">
            <a:avLst/>
          </a:prstGeom>
        </p:spPr>
      </p:pic>
    </p:spTree>
    <p:extLst>
      <p:ext uri="{BB962C8B-B14F-4D97-AF65-F5344CB8AC3E}">
        <p14:creationId xmlns:p14="http://schemas.microsoft.com/office/powerpoint/2010/main" val="14302483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a:t>Erdgas Erkennungsbeispiele</a:t>
            </a:r>
            <a:endParaRPr lang="en-US" dirty="0"/>
          </a:p>
        </p:txBody>
      </p:sp>
      <p:pic>
        <p:nvPicPr>
          <p:cNvPr id="4" name="Grafik 3"/>
          <p:cNvPicPr>
            <a:picLocks noChangeAspect="1"/>
          </p:cNvPicPr>
          <p:nvPr/>
        </p:nvPicPr>
        <p:blipFill rotWithShape="1">
          <a:blip r:embed="rId3" cstate="print">
            <a:extLst>
              <a:ext uri="{28A0092B-C50C-407E-A947-70E740481C1C}">
                <a14:useLocalDpi xmlns:a14="http://schemas.microsoft.com/office/drawing/2010/main" val="0"/>
              </a:ext>
            </a:extLst>
          </a:blip>
          <a:srcRect l="3627" t="17255" r="14752" b="12364"/>
          <a:stretch/>
        </p:blipFill>
        <p:spPr>
          <a:xfrm>
            <a:off x="612648" y="2034074"/>
            <a:ext cx="3774159" cy="2439184"/>
          </a:xfrm>
          <a:prstGeom prst="rect">
            <a:avLst/>
          </a:prstGeom>
        </p:spPr>
      </p:pic>
      <p:pic>
        <p:nvPicPr>
          <p:cNvPr id="5" name="Grafik 4"/>
          <p:cNvPicPr>
            <a:picLocks noChangeAspect="1"/>
          </p:cNvPicPr>
          <p:nvPr/>
        </p:nvPicPr>
        <p:blipFill rotWithShape="1">
          <a:blip r:embed="rId4" cstate="print">
            <a:extLst>
              <a:ext uri="{28A0092B-C50C-407E-A947-70E740481C1C}">
                <a14:useLocalDpi xmlns:a14="http://schemas.microsoft.com/office/drawing/2010/main" val="0"/>
              </a:ext>
            </a:extLst>
          </a:blip>
          <a:srcRect l="29247" t="62141" r="58662" b="26272"/>
          <a:stretch/>
        </p:blipFill>
        <p:spPr>
          <a:xfrm>
            <a:off x="3626473" y="4689599"/>
            <a:ext cx="2288339" cy="1644482"/>
          </a:xfrm>
          <a:prstGeom prst="rect">
            <a:avLst/>
          </a:prstGeom>
        </p:spPr>
      </p:pic>
      <p:pic>
        <p:nvPicPr>
          <p:cNvPr id="6" name="Grafik 5"/>
          <p:cNvPicPr>
            <a:picLocks noChangeAspect="1"/>
          </p:cNvPicPr>
          <p:nvPr/>
        </p:nvPicPr>
        <p:blipFill rotWithShape="1">
          <a:blip r:embed="rId5" cstate="print">
            <a:extLst>
              <a:ext uri="{28A0092B-C50C-407E-A947-70E740481C1C}">
                <a14:useLocalDpi xmlns:a14="http://schemas.microsoft.com/office/drawing/2010/main" val="0"/>
              </a:ext>
            </a:extLst>
          </a:blip>
          <a:srcRect t="20743"/>
          <a:stretch/>
        </p:blipFill>
        <p:spPr>
          <a:xfrm>
            <a:off x="612648" y="4689598"/>
            <a:ext cx="2697427" cy="1644483"/>
          </a:xfrm>
          <a:prstGeom prst="rect">
            <a:avLst/>
          </a:prstGeom>
        </p:spPr>
      </p:pic>
      <p:pic>
        <p:nvPicPr>
          <p:cNvPr id="8" name="Grafik 7"/>
          <p:cNvPicPr>
            <a:picLocks noChangeAspect="1"/>
          </p:cNvPicPr>
          <p:nvPr/>
        </p:nvPicPr>
        <p:blipFill rotWithShape="1">
          <a:blip r:embed="rId6" cstate="print">
            <a:extLst>
              <a:ext uri="{28A0092B-C50C-407E-A947-70E740481C1C}">
                <a14:useLocalDpi xmlns:a14="http://schemas.microsoft.com/office/drawing/2010/main" val="0"/>
              </a:ext>
            </a:extLst>
          </a:blip>
          <a:srcRect l="14854" t="17338" r="61259" b="24591"/>
          <a:stretch/>
        </p:blipFill>
        <p:spPr>
          <a:xfrm>
            <a:off x="7125451" y="2034074"/>
            <a:ext cx="1681386" cy="2439183"/>
          </a:xfrm>
          <a:prstGeom prst="rect">
            <a:avLst/>
          </a:prstGeom>
        </p:spPr>
      </p:pic>
      <p:sp>
        <p:nvSpPr>
          <p:cNvPr id="10" name="Ellipse 9"/>
          <p:cNvSpPr/>
          <p:nvPr/>
        </p:nvSpPr>
        <p:spPr>
          <a:xfrm>
            <a:off x="5294743" y="3782511"/>
            <a:ext cx="360040" cy="36004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Tw Cen MT"/>
              <a:ea typeface="+mn-ea"/>
              <a:cs typeface="+mn-cs"/>
            </a:endParaRPr>
          </a:p>
        </p:txBody>
      </p:sp>
      <p:sp>
        <p:nvSpPr>
          <p:cNvPr id="11" name="Ellipse 10"/>
          <p:cNvSpPr/>
          <p:nvPr/>
        </p:nvSpPr>
        <p:spPr>
          <a:xfrm>
            <a:off x="7606104" y="3546241"/>
            <a:ext cx="360040" cy="36004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Tw Cen MT"/>
              <a:ea typeface="+mn-ea"/>
              <a:cs typeface="+mn-cs"/>
            </a:endParaRPr>
          </a:p>
        </p:txBody>
      </p:sp>
      <p:pic>
        <p:nvPicPr>
          <p:cNvPr id="12" name="Grafik 11"/>
          <p:cNvPicPr>
            <a:picLocks noChangeAspect="1"/>
          </p:cNvPicPr>
          <p:nvPr/>
        </p:nvPicPr>
        <p:blipFill>
          <a:blip r:embed="rId7"/>
          <a:stretch>
            <a:fillRect/>
          </a:stretch>
        </p:blipFill>
        <p:spPr>
          <a:xfrm>
            <a:off x="4677523" y="1893290"/>
            <a:ext cx="1954520" cy="2579967"/>
          </a:xfrm>
          <a:prstGeom prst="rect">
            <a:avLst/>
          </a:prstGeom>
        </p:spPr>
      </p:pic>
      <p:pic>
        <p:nvPicPr>
          <p:cNvPr id="3" name="Grafik 2"/>
          <p:cNvPicPr>
            <a:picLocks noChangeAspect="1"/>
          </p:cNvPicPr>
          <p:nvPr/>
        </p:nvPicPr>
        <p:blipFill>
          <a:blip r:embed="rId8"/>
          <a:stretch>
            <a:fillRect/>
          </a:stretch>
        </p:blipFill>
        <p:spPr>
          <a:xfrm>
            <a:off x="6256451" y="4689598"/>
            <a:ext cx="2434703" cy="1798106"/>
          </a:xfrm>
          <a:prstGeom prst="rect">
            <a:avLst/>
          </a:prstGeom>
        </p:spPr>
      </p:pic>
    </p:spTree>
    <p:extLst>
      <p:ext uri="{BB962C8B-B14F-4D97-AF65-F5344CB8AC3E}">
        <p14:creationId xmlns:p14="http://schemas.microsoft.com/office/powerpoint/2010/main" val="13088585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a:t>Flüssiggasantrieb</a:t>
            </a:r>
            <a:endParaRPr lang="en-US" dirty="0"/>
          </a:p>
        </p:txBody>
      </p:sp>
      <p:pic>
        <p:nvPicPr>
          <p:cNvPr id="4" name="Grafik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543" y="1844825"/>
            <a:ext cx="5092818" cy="3393292"/>
          </a:xfrm>
          <a:prstGeom prst="rect">
            <a:avLst/>
          </a:prstGeom>
        </p:spPr>
      </p:pic>
      <p:pic>
        <p:nvPicPr>
          <p:cNvPr id="5" name="Grafik 4"/>
          <p:cNvPicPr>
            <a:picLocks noChangeAspect="1"/>
          </p:cNvPicPr>
          <p:nvPr/>
        </p:nvPicPr>
        <p:blipFill rotWithShape="1">
          <a:blip r:embed="rId4" cstate="print">
            <a:extLst>
              <a:ext uri="{28A0092B-C50C-407E-A947-70E740481C1C}">
                <a14:useLocalDpi xmlns:a14="http://schemas.microsoft.com/office/drawing/2010/main" val="0"/>
              </a:ext>
            </a:extLst>
          </a:blip>
          <a:srcRect l="14094" r="6343"/>
          <a:stretch/>
        </p:blipFill>
        <p:spPr>
          <a:xfrm>
            <a:off x="5154327" y="1844826"/>
            <a:ext cx="3974826" cy="3393291"/>
          </a:xfrm>
          <a:prstGeom prst="rect">
            <a:avLst/>
          </a:prstGeom>
        </p:spPr>
      </p:pic>
    </p:spTree>
    <p:extLst>
      <p:ext uri="{BB962C8B-B14F-4D97-AF65-F5344CB8AC3E}">
        <p14:creationId xmlns:p14="http://schemas.microsoft.com/office/powerpoint/2010/main" val="26159413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a:t>Flüssiggasantrieb</a:t>
            </a:r>
            <a:endParaRPr lang="en-US" dirty="0"/>
          </a:p>
        </p:txBody>
      </p:sp>
      <p:sp>
        <p:nvSpPr>
          <p:cNvPr id="3" name="Inhaltsplatzhalter 2"/>
          <p:cNvSpPr>
            <a:spLocks noGrp="1"/>
          </p:cNvSpPr>
          <p:nvPr>
            <p:ph sz="quarter" idx="1"/>
          </p:nvPr>
        </p:nvSpPr>
        <p:spPr/>
        <p:txBody>
          <a:bodyPr/>
          <a:lstStyle/>
          <a:p>
            <a:pPr marL="0" indent="0">
              <a:buNone/>
            </a:pPr>
            <a:r>
              <a:rPr lang="de-DE" sz="2800" b="1" dirty="0">
                <a:effectLst>
                  <a:outerShdw blurRad="38100" dist="38100" dir="2700000" algn="tl">
                    <a:srgbClr val="000000">
                      <a:alpha val="43137"/>
                    </a:srgbClr>
                  </a:outerShdw>
                </a:effectLst>
              </a:rPr>
              <a:t>LPG = Liquid Petroleum Gas oder auch Autogas</a:t>
            </a:r>
          </a:p>
          <a:p>
            <a:pPr marL="318770" indent="-318770"/>
            <a:r>
              <a:rPr lang="de-DE" sz="2800" dirty="0"/>
              <a:t>Mischgas aus Propan und Butan </a:t>
            </a:r>
          </a:p>
          <a:p>
            <a:pPr marL="318770" indent="-318770"/>
            <a:r>
              <a:rPr lang="de-DE" sz="2800" dirty="0"/>
              <a:t>schwerer als Luft (1,55/1)</a:t>
            </a:r>
          </a:p>
          <a:p>
            <a:pPr marL="318770" indent="-318770"/>
            <a:r>
              <a:rPr lang="de-DE" sz="2800" dirty="0"/>
              <a:t>farb- und geruchlos aber zum Vertrieb odoriert</a:t>
            </a:r>
          </a:p>
          <a:p>
            <a:pPr marL="318770" indent="-318770"/>
            <a:r>
              <a:rPr lang="de-DE" sz="2800" dirty="0"/>
              <a:t>mono- oder bivalenter Antrieb möglich</a:t>
            </a:r>
          </a:p>
          <a:p>
            <a:pPr marL="318770" indent="-318770"/>
            <a:r>
              <a:rPr lang="de-DE" sz="2800" dirty="0"/>
              <a:t>Speicherung als Flüssiggas bis 5-10 bar</a:t>
            </a:r>
          </a:p>
          <a:p>
            <a:pPr marL="318770" indent="-318770"/>
            <a:r>
              <a:rPr lang="de-DE" sz="2800" dirty="0"/>
              <a:t>Nachrüstlösungen erhältlich (keine Rettungsdatenblätter verfügbar)</a:t>
            </a:r>
          </a:p>
          <a:p>
            <a:pPr marL="318770" indent="-318770"/>
            <a:r>
              <a:rPr lang="de-DE" sz="2800" dirty="0">
                <a:latin typeface="Trebuchet MS"/>
              </a:rPr>
              <a:t>EX-Bereich ca. 1,4 </a:t>
            </a:r>
            <a:r>
              <a:rPr lang="de-DE" sz="2800" dirty="0" err="1">
                <a:latin typeface="Trebuchet MS"/>
              </a:rPr>
              <a:t>Vol</a:t>
            </a:r>
            <a:r>
              <a:rPr lang="de-DE" sz="2800" dirty="0">
                <a:latin typeface="Trebuchet MS"/>
              </a:rPr>
              <a:t> % - 10,9 </a:t>
            </a:r>
            <a:r>
              <a:rPr lang="de-DE" sz="2800" dirty="0" err="1">
                <a:latin typeface="Trebuchet MS"/>
              </a:rPr>
              <a:t>Vol</a:t>
            </a:r>
            <a:r>
              <a:rPr lang="de-DE" sz="2800" dirty="0">
                <a:latin typeface="Trebuchet MS"/>
              </a:rPr>
              <a:t> %</a:t>
            </a:r>
          </a:p>
          <a:p>
            <a:pPr marL="318770" indent="-318770"/>
            <a:endParaRPr lang="en-US" dirty="0"/>
          </a:p>
        </p:txBody>
      </p:sp>
      <p:pic>
        <p:nvPicPr>
          <p:cNvPr id="5" name="Grafik 5">
            <a:extLst>
              <a:ext uri="{FF2B5EF4-FFF2-40B4-BE49-F238E27FC236}">
                <a16:creationId xmlns:a16="http://schemas.microsoft.com/office/drawing/2014/main" id="{A1280C55-8159-42C7-8ABC-5E2AF507E72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356764" y="54137"/>
            <a:ext cx="1715045" cy="1215199"/>
          </a:xfrm>
          <a:prstGeom prst="rect">
            <a:avLst/>
          </a:prstGeom>
        </p:spPr>
      </p:pic>
    </p:spTree>
    <p:extLst>
      <p:ext uri="{BB962C8B-B14F-4D97-AF65-F5344CB8AC3E}">
        <p14:creationId xmlns:p14="http://schemas.microsoft.com/office/powerpoint/2010/main" val="1701277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a:t>Flüssiggas Erkennungsbeispiele</a:t>
            </a:r>
            <a:endParaRPr lang="en-US" dirty="0"/>
          </a:p>
        </p:txBody>
      </p:sp>
      <p:pic>
        <p:nvPicPr>
          <p:cNvPr id="4" name="Grafik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9552" y="1665767"/>
            <a:ext cx="3708270" cy="2586895"/>
          </a:xfrm>
          <a:prstGeom prst="rect">
            <a:avLst/>
          </a:prstGeom>
        </p:spPr>
      </p:pic>
      <p:pic>
        <p:nvPicPr>
          <p:cNvPr id="5" name="Grafik 4"/>
          <p:cNvPicPr>
            <a:picLocks noChangeAspect="1"/>
          </p:cNvPicPr>
          <p:nvPr/>
        </p:nvPicPr>
        <p:blipFill rotWithShape="1">
          <a:blip r:embed="rId4" cstate="print">
            <a:extLst>
              <a:ext uri="{28A0092B-C50C-407E-A947-70E740481C1C}">
                <a14:useLocalDpi xmlns:a14="http://schemas.microsoft.com/office/drawing/2010/main" val="0"/>
              </a:ext>
            </a:extLst>
          </a:blip>
          <a:srcRect t="19426" r="31913"/>
          <a:stretch/>
        </p:blipFill>
        <p:spPr>
          <a:xfrm>
            <a:off x="5775314" y="1706429"/>
            <a:ext cx="3226110" cy="2546233"/>
          </a:xfrm>
          <a:prstGeom prst="rect">
            <a:avLst/>
          </a:prstGeom>
        </p:spPr>
      </p:pic>
      <p:pic>
        <p:nvPicPr>
          <p:cNvPr id="6" name="Grafik 5"/>
          <p:cNvPicPr>
            <a:picLocks noChangeAspect="1"/>
          </p:cNvPicPr>
          <p:nvPr/>
        </p:nvPicPr>
        <p:blipFill rotWithShape="1">
          <a:blip r:embed="rId5" cstate="print">
            <a:extLst>
              <a:ext uri="{28A0092B-C50C-407E-A947-70E740481C1C}">
                <a14:useLocalDpi xmlns:a14="http://schemas.microsoft.com/office/drawing/2010/main" val="0"/>
              </a:ext>
            </a:extLst>
          </a:blip>
          <a:srcRect l="22427" t="42587" r="16934" b="11482"/>
          <a:stretch/>
        </p:blipFill>
        <p:spPr>
          <a:xfrm>
            <a:off x="3172455" y="4428001"/>
            <a:ext cx="3461542" cy="1743558"/>
          </a:xfrm>
          <a:prstGeom prst="rect">
            <a:avLst/>
          </a:prstGeom>
        </p:spPr>
      </p:pic>
      <p:pic>
        <p:nvPicPr>
          <p:cNvPr id="7" name="Grafik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978928" y="4574378"/>
            <a:ext cx="2022496" cy="1597180"/>
          </a:xfrm>
          <a:prstGeom prst="rect">
            <a:avLst/>
          </a:prstGeom>
        </p:spPr>
      </p:pic>
      <p:pic>
        <p:nvPicPr>
          <p:cNvPr id="9" name="Grafik 8"/>
          <p:cNvPicPr>
            <a:picLocks noChangeAspect="1"/>
          </p:cNvPicPr>
          <p:nvPr/>
        </p:nvPicPr>
        <p:blipFill>
          <a:blip r:embed="rId7"/>
          <a:stretch>
            <a:fillRect/>
          </a:stretch>
        </p:blipFill>
        <p:spPr>
          <a:xfrm>
            <a:off x="4245844" y="1665767"/>
            <a:ext cx="1595587" cy="2627559"/>
          </a:xfrm>
          <a:prstGeom prst="rect">
            <a:avLst/>
          </a:prstGeom>
        </p:spPr>
      </p:pic>
      <p:pic>
        <p:nvPicPr>
          <p:cNvPr id="3" name="Grafik 2"/>
          <p:cNvPicPr>
            <a:picLocks noChangeAspect="1"/>
          </p:cNvPicPr>
          <p:nvPr/>
        </p:nvPicPr>
        <p:blipFill>
          <a:blip r:embed="rId8"/>
          <a:stretch>
            <a:fillRect/>
          </a:stretch>
        </p:blipFill>
        <p:spPr>
          <a:xfrm>
            <a:off x="316775" y="4428001"/>
            <a:ext cx="2601876" cy="1850880"/>
          </a:xfrm>
          <a:prstGeom prst="rect">
            <a:avLst/>
          </a:prstGeom>
        </p:spPr>
      </p:pic>
    </p:spTree>
    <p:extLst>
      <p:ext uri="{BB962C8B-B14F-4D97-AF65-F5344CB8AC3E}">
        <p14:creationId xmlns:p14="http://schemas.microsoft.com/office/powerpoint/2010/main" val="32371886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a:t>Wasserstoffantrieb</a:t>
            </a:r>
            <a:endParaRPr lang="en-US" dirty="0"/>
          </a:p>
        </p:txBody>
      </p:sp>
      <p:pic>
        <p:nvPicPr>
          <p:cNvPr id="4" name="Grafik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8161" y="1941514"/>
            <a:ext cx="2725631" cy="1811880"/>
          </a:xfrm>
          <a:prstGeom prst="rect">
            <a:avLst/>
          </a:prstGeom>
        </p:spPr>
      </p:pic>
      <p:pic>
        <p:nvPicPr>
          <p:cNvPr id="5" name="Grafik 4"/>
          <p:cNvPicPr>
            <a:picLocks noChangeAspect="1"/>
          </p:cNvPicPr>
          <p:nvPr/>
        </p:nvPicPr>
        <p:blipFill rotWithShape="1">
          <a:blip r:embed="rId4" cstate="print">
            <a:extLst>
              <a:ext uri="{28A0092B-C50C-407E-A947-70E740481C1C}">
                <a14:useLocalDpi xmlns:a14="http://schemas.microsoft.com/office/drawing/2010/main" val="0"/>
              </a:ext>
            </a:extLst>
          </a:blip>
          <a:srcRect t="2681" r="3365" b="14037"/>
          <a:stretch/>
        </p:blipFill>
        <p:spPr>
          <a:xfrm>
            <a:off x="2862333" y="2720551"/>
            <a:ext cx="6281668" cy="3828295"/>
          </a:xfrm>
          <a:prstGeom prst="rect">
            <a:avLst/>
          </a:prstGeom>
        </p:spPr>
      </p:pic>
    </p:spTree>
    <p:extLst>
      <p:ext uri="{BB962C8B-B14F-4D97-AF65-F5344CB8AC3E}">
        <p14:creationId xmlns:p14="http://schemas.microsoft.com/office/powerpoint/2010/main" val="4272191223"/>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Design1">
  <a:themeElements>
    <a:clrScheme name="Modul">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Galathea">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Galathea">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Powerpoint_ÖBFV_Vorlage-A-11" id="{95115A7B-D161-45D5-9472-1E7F4108182D}" vid="{93A9B113-1F73-47EE-8B5D-B7A662E4CE0C}"/>
    </a:ext>
  </a:extLst>
</a:theme>
</file>

<file path=ppt/theme/theme2.xml><?xml version="1.0" encoding="utf-8"?>
<a:theme xmlns:a="http://schemas.openxmlformats.org/drawingml/2006/main" name="Design1">
  <a:themeElements>
    <a:clrScheme name="Modul">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Galathea">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Galathea">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Powerpoint_ÖBFV_Vorlage-A-11" id="{95115A7B-D161-45D5-9472-1E7F4108182D}" vid="{93A9B113-1F73-47EE-8B5D-B7A662E4CE0C}"/>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 ma:contentTypeID="0x010100831EC448245B2E40BF395CD1FC83BB76" ma:contentTypeVersion="" ma:contentTypeDescription="Ein neues Dokument erstellen." ma:contentTypeScope="" ma:versionID="705f0c2efec11b5289263c06f5dce4e9">
  <xsd:schema xmlns:xsd="http://www.w3.org/2001/XMLSchema" xmlns:xs="http://www.w3.org/2001/XMLSchema" xmlns:p="http://schemas.microsoft.com/office/2006/metadata/properties" xmlns:ns2="51a24b00-de50-4e82-96e7-a9d633bdb18d" targetNamespace="http://schemas.microsoft.com/office/2006/metadata/properties" ma:root="true" ma:fieldsID="e65fef28e0423d09a507c3011490ce2b" ns2:_="">
    <xsd:import namespace="51a24b00-de50-4e82-96e7-a9d633bdb18d"/>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1a24b00-de50-4e82-96e7-a9d633bdb18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9F78382-D6A3-4F7E-831B-6C450D6E0FE0}">
  <ds:schemaRefs>
    <ds:schemaRef ds:uri="http://schemas.microsoft.com/sharepoint/v3/contenttype/forms"/>
  </ds:schemaRefs>
</ds:datastoreItem>
</file>

<file path=customXml/itemProps2.xml><?xml version="1.0" encoding="utf-8"?>
<ds:datastoreItem xmlns:ds="http://schemas.openxmlformats.org/officeDocument/2006/customXml" ds:itemID="{01C010FE-F5C0-4FD6-A0F3-44F78EC01D6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1a24b00-de50-4e82-96e7-a9d633bdb18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D43A508-62AA-4D87-B2C9-A4AF0E65CDDC}">
  <ds:schemaRefs>
    <ds:schemaRef ds:uri="51a24b00-de50-4e82-96e7-a9d633bdb18d"/>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949</Words>
  <Application>Microsoft Office PowerPoint</Application>
  <PresentationFormat>Bildschirmpräsentation (4:3)</PresentationFormat>
  <Paragraphs>153</Paragraphs>
  <Slides>19</Slides>
  <Notes>19</Notes>
  <HiddenSlides>0</HiddenSlides>
  <MMClips>0</MMClips>
  <ScaleCrop>false</ScaleCrop>
  <HeadingPairs>
    <vt:vector size="4" baseType="variant">
      <vt:variant>
        <vt:lpstr>Design</vt:lpstr>
      </vt:variant>
      <vt:variant>
        <vt:i4>2</vt:i4>
      </vt:variant>
      <vt:variant>
        <vt:lpstr>Folientitel</vt:lpstr>
      </vt:variant>
      <vt:variant>
        <vt:i4>19</vt:i4>
      </vt:variant>
    </vt:vector>
  </HeadingPairs>
  <TitlesOfParts>
    <vt:vector size="21" baseType="lpstr">
      <vt:lpstr>Design1</vt:lpstr>
      <vt:lpstr>Design1</vt:lpstr>
      <vt:lpstr>ALTERNATIVE ANTRIEBE</vt:lpstr>
      <vt:lpstr>Überblick</vt:lpstr>
      <vt:lpstr>Erdgasantrieb</vt:lpstr>
      <vt:lpstr>Erdgasantrieb</vt:lpstr>
      <vt:lpstr>Erdgas Erkennungsbeispiele</vt:lpstr>
      <vt:lpstr>Flüssiggasantrieb</vt:lpstr>
      <vt:lpstr>Flüssiggasantrieb</vt:lpstr>
      <vt:lpstr>Flüssiggas Erkennungsbeispiele</vt:lpstr>
      <vt:lpstr>Wasserstoffantrieb</vt:lpstr>
      <vt:lpstr>Wasserstoffantrieb</vt:lpstr>
      <vt:lpstr>H2 Erkennungsbeispiele</vt:lpstr>
      <vt:lpstr>Hybrid- und Elektroantrieb</vt:lpstr>
      <vt:lpstr>Hybrid- und Elektroantrieb</vt:lpstr>
      <vt:lpstr>Hybrid und Elektro Erkennungsbeispiele</vt:lpstr>
      <vt:lpstr>Informationsbeschaffung</vt:lpstr>
      <vt:lpstr>Filmsequenz </vt:lpstr>
      <vt:lpstr>Kahoot Quiz</vt:lpstr>
      <vt:lpstr>Quellenangaben</vt:lpstr>
      <vt:lpstr> </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ALTERNATIVE ANTRIEBE</dc:title>
  <dc:creator>Straß Josef</dc:creator>
  <cp:lastModifiedBy>Hubert Springer</cp:lastModifiedBy>
  <cp:revision>34</cp:revision>
  <dcterms:created xsi:type="dcterms:W3CDTF">2019-06-05T06:38:33Z</dcterms:created>
  <dcterms:modified xsi:type="dcterms:W3CDTF">2020-02-01T20:12:26Z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0x010100831EC448245B2E40BF395CD1FC83BB76</vt:lpwstr>
  </property>
</Properties>
</file>