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23"/>
  </p:notesMasterIdLst>
  <p:handoutMasterIdLst>
    <p:handoutMasterId r:id="rId24"/>
  </p:handoutMasterIdLst>
  <p:sldIdLst>
    <p:sldId id="317" r:id="rId5"/>
    <p:sldId id="295" r:id="rId6"/>
    <p:sldId id="297" r:id="rId7"/>
    <p:sldId id="318" r:id="rId8"/>
    <p:sldId id="319" r:id="rId9"/>
    <p:sldId id="320" r:id="rId10"/>
    <p:sldId id="321" r:id="rId11"/>
    <p:sldId id="322" r:id="rId12"/>
    <p:sldId id="332" r:id="rId13"/>
    <p:sldId id="324" r:id="rId14"/>
    <p:sldId id="325" r:id="rId15"/>
    <p:sldId id="327" r:id="rId16"/>
    <p:sldId id="328" r:id="rId17"/>
    <p:sldId id="329" r:id="rId18"/>
    <p:sldId id="330" r:id="rId19"/>
    <p:sldId id="331" r:id="rId20"/>
    <p:sldId id="307" r:id="rId21"/>
    <p:sldId id="316" r:id="rId22"/>
  </p:sldIdLst>
  <p:sldSz cx="9144000" cy="6858000" type="screen4x3"/>
  <p:notesSz cx="6797675" cy="9928225"/>
  <p:defaultTextStyle>
    <a:defPPr>
      <a:defRPr lang="de-D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2470F6F-A467-44EE-CE4D-59B0B5714456}" v="10" dt="2020-02-05T08:14:30.414"/>
    <p1510:client id="{B2B70776-8091-D1CF-8A0D-D35CBBD84E00}" v="50" dt="2020-01-07T15:52:17.977"/>
    <p1510:client id="{B3206CE6-F57C-DC19-556A-FB73838E348D}" v="48" dt="2020-02-01T20:14:26.8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652" autoAdjust="0"/>
    <p:restoredTop sz="85012" autoAdjust="0"/>
  </p:normalViewPr>
  <p:slideViewPr>
    <p:cSldViewPr snapToGrid="0">
      <p:cViewPr varScale="1">
        <p:scale>
          <a:sx n="74" d="100"/>
          <a:sy n="74" d="100"/>
        </p:scale>
        <p:origin x="1574" y="77"/>
      </p:cViewPr>
      <p:guideLst>
        <p:guide orient="horz" pos="2160"/>
        <p:guide pos="2880"/>
      </p:guideLst>
    </p:cSldViewPr>
  </p:slideViewPr>
  <p:outlineViewPr>
    <p:cViewPr>
      <p:scale>
        <a:sx n="33" d="100"/>
        <a:sy n="33" d="100"/>
      </p:scale>
      <p:origin x="0" y="-3374"/>
    </p:cViewPr>
  </p:outlineViewPr>
  <p:notesTextViewPr>
    <p:cViewPr>
      <p:scale>
        <a:sx n="1" d="1"/>
        <a:sy n="1" d="1"/>
      </p:scale>
      <p:origin x="0" y="0"/>
    </p:cViewPr>
  </p:notesTextViewPr>
  <p:sorterViewPr>
    <p:cViewPr>
      <p:scale>
        <a:sx n="100" d="100"/>
        <a:sy n="100" d="100"/>
      </p:scale>
      <p:origin x="0" y="-365"/>
    </p:cViewPr>
  </p:sorterViewPr>
  <p:notesViewPr>
    <p:cSldViewPr snapToGrid="0">
      <p:cViewPr>
        <p:scale>
          <a:sx n="50" d="100"/>
          <a:sy n="50" d="100"/>
        </p:scale>
        <p:origin x="4638" y="4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olfgang Niederauer" userId="S::wolfgang.niederauer@feuerwehr.or.at::d4ebe7a1-b2c8-45a3-b94d-aa9e3f184bb8" providerId="AD" clId="Web-{62470F6F-A467-44EE-CE4D-59B0B5714456}"/>
    <pc:docChg chg="modSld">
      <pc:chgData name="Wolfgang Niederauer" userId="S::wolfgang.niederauer@feuerwehr.or.at::d4ebe7a1-b2c8-45a3-b94d-aa9e3f184bb8" providerId="AD" clId="Web-{62470F6F-A467-44EE-CE4D-59B0B5714456}" dt="2020-02-05T08:14:30.414" v="7" actId="14100"/>
      <pc:docMkLst>
        <pc:docMk/>
      </pc:docMkLst>
      <pc:sldChg chg="addSp delSp modSp">
        <pc:chgData name="Wolfgang Niederauer" userId="S::wolfgang.niederauer@feuerwehr.or.at::d4ebe7a1-b2c8-45a3-b94d-aa9e3f184bb8" providerId="AD" clId="Web-{62470F6F-A467-44EE-CE4D-59B0B5714456}" dt="2020-02-05T08:13:59.288" v="3" actId="14100"/>
        <pc:sldMkLst>
          <pc:docMk/>
          <pc:sldMk cId="1379187967" sldId="328"/>
        </pc:sldMkLst>
        <pc:picChg chg="del">
          <ac:chgData name="Wolfgang Niederauer" userId="S::wolfgang.niederauer@feuerwehr.or.at::d4ebe7a1-b2c8-45a3-b94d-aa9e3f184bb8" providerId="AD" clId="Web-{62470F6F-A467-44EE-CE4D-59B0B5714456}" dt="2020-02-05T08:13:32.070" v="0"/>
          <ac:picMkLst>
            <pc:docMk/>
            <pc:sldMk cId="1379187967" sldId="328"/>
            <ac:picMk id="3" creationId="{00000000-0000-0000-0000-000000000000}"/>
          </ac:picMkLst>
        </pc:picChg>
        <pc:picChg chg="add mod">
          <ac:chgData name="Wolfgang Niederauer" userId="S::wolfgang.niederauer@feuerwehr.or.at::d4ebe7a1-b2c8-45a3-b94d-aa9e3f184bb8" providerId="AD" clId="Web-{62470F6F-A467-44EE-CE4D-59B0B5714456}" dt="2020-02-05T08:13:59.288" v="3" actId="14100"/>
          <ac:picMkLst>
            <pc:docMk/>
            <pc:sldMk cId="1379187967" sldId="328"/>
            <ac:picMk id="4" creationId="{3F1FC590-913B-4886-A8B6-E4E3DFB250A5}"/>
          </ac:picMkLst>
        </pc:picChg>
      </pc:sldChg>
      <pc:sldChg chg="addSp delSp modSp">
        <pc:chgData name="Wolfgang Niederauer" userId="S::wolfgang.niederauer@feuerwehr.or.at::d4ebe7a1-b2c8-45a3-b94d-aa9e3f184bb8" providerId="AD" clId="Web-{62470F6F-A467-44EE-CE4D-59B0B5714456}" dt="2020-02-05T08:14:30.414" v="7" actId="14100"/>
        <pc:sldMkLst>
          <pc:docMk/>
          <pc:sldMk cId="1386463777" sldId="329"/>
        </pc:sldMkLst>
        <pc:picChg chg="add mod">
          <ac:chgData name="Wolfgang Niederauer" userId="S::wolfgang.niederauer@feuerwehr.or.at::d4ebe7a1-b2c8-45a3-b94d-aa9e3f184bb8" providerId="AD" clId="Web-{62470F6F-A467-44EE-CE4D-59B0B5714456}" dt="2020-02-05T08:14:30.414" v="7" actId="14100"/>
          <ac:picMkLst>
            <pc:docMk/>
            <pc:sldMk cId="1386463777" sldId="329"/>
            <ac:picMk id="3" creationId="{38C17EBD-7AD6-468F-AA68-2079D3AFB179}"/>
          </ac:picMkLst>
        </pc:picChg>
        <pc:picChg chg="del">
          <ac:chgData name="Wolfgang Niederauer" userId="S::wolfgang.niederauer@feuerwehr.or.at::d4ebe7a1-b2c8-45a3-b94d-aa9e3f184bb8" providerId="AD" clId="Web-{62470F6F-A467-44EE-CE4D-59B0B5714456}" dt="2020-02-05T08:14:04.898" v="4"/>
          <ac:picMkLst>
            <pc:docMk/>
            <pc:sldMk cId="1386463777" sldId="329"/>
            <ac:picMk id="4" creationId="{00000000-0000-0000-0000-000000000000}"/>
          </ac:picMkLst>
        </pc:picChg>
      </pc:sldChg>
    </pc:docChg>
  </pc:docChgLst>
  <pc:docChgLst>
    <pc:chgData name="Hubert Springer" userId="S::hubert.springer@feuerwehr.or.at::ef2ee944-5ca6-4aa4-8d36-a66f8b20fe88" providerId="AD" clId="Web-{B3206CE6-F57C-DC19-556A-FB73838E348D}"/>
    <pc:docChg chg="modSld">
      <pc:chgData name="Hubert Springer" userId="S::hubert.springer@feuerwehr.or.at::ef2ee944-5ca6-4aa4-8d36-a66f8b20fe88" providerId="AD" clId="Web-{B3206CE6-F57C-DC19-556A-FB73838E348D}" dt="2020-02-01T20:14:26.820" v="46" actId="1076"/>
      <pc:docMkLst>
        <pc:docMk/>
      </pc:docMkLst>
      <pc:sldChg chg="modSp">
        <pc:chgData name="Hubert Springer" userId="S::hubert.springer@feuerwehr.or.at::ef2ee944-5ca6-4aa4-8d36-a66f8b20fe88" providerId="AD" clId="Web-{B3206CE6-F57C-DC19-556A-FB73838E348D}" dt="2020-02-01T20:14:26.820" v="46" actId="1076"/>
        <pc:sldMkLst>
          <pc:docMk/>
          <pc:sldMk cId="820709519" sldId="322"/>
        </pc:sldMkLst>
        <pc:spChg chg="mod">
          <ac:chgData name="Hubert Springer" userId="S::hubert.springer@feuerwehr.or.at::ef2ee944-5ca6-4aa4-8d36-a66f8b20fe88" providerId="AD" clId="Web-{B3206CE6-F57C-DC19-556A-FB73838E348D}" dt="2020-02-01T20:14:26.711" v="38" actId="1076"/>
          <ac:spMkLst>
            <pc:docMk/>
            <pc:sldMk cId="820709519" sldId="322"/>
            <ac:spMk id="11" creationId="{00000000-0000-0000-0000-000000000000}"/>
          </ac:spMkLst>
        </pc:spChg>
        <pc:spChg chg="mod">
          <ac:chgData name="Hubert Springer" userId="S::hubert.springer@feuerwehr.or.at::ef2ee944-5ca6-4aa4-8d36-a66f8b20fe88" providerId="AD" clId="Web-{B3206CE6-F57C-DC19-556A-FB73838E348D}" dt="2020-02-01T20:14:26.726" v="39" actId="1076"/>
          <ac:spMkLst>
            <pc:docMk/>
            <pc:sldMk cId="820709519" sldId="322"/>
            <ac:spMk id="15" creationId="{00000000-0000-0000-0000-000000000000}"/>
          </ac:spMkLst>
        </pc:spChg>
        <pc:spChg chg="mod">
          <ac:chgData name="Hubert Springer" userId="S::hubert.springer@feuerwehr.or.at::ef2ee944-5ca6-4aa4-8d36-a66f8b20fe88" providerId="AD" clId="Web-{B3206CE6-F57C-DC19-556A-FB73838E348D}" dt="2020-02-01T20:14:26.726" v="40" actId="1076"/>
          <ac:spMkLst>
            <pc:docMk/>
            <pc:sldMk cId="820709519" sldId="322"/>
            <ac:spMk id="16" creationId="{00000000-0000-0000-0000-000000000000}"/>
          </ac:spMkLst>
        </pc:spChg>
        <pc:spChg chg="mod">
          <ac:chgData name="Hubert Springer" userId="S::hubert.springer@feuerwehr.or.at::ef2ee944-5ca6-4aa4-8d36-a66f8b20fe88" providerId="AD" clId="Web-{B3206CE6-F57C-DC19-556A-FB73838E348D}" dt="2020-02-01T20:14:26.742" v="41" actId="1076"/>
          <ac:spMkLst>
            <pc:docMk/>
            <pc:sldMk cId="820709519" sldId="322"/>
            <ac:spMk id="17" creationId="{00000000-0000-0000-0000-000000000000}"/>
          </ac:spMkLst>
        </pc:spChg>
        <pc:spChg chg="mod">
          <ac:chgData name="Hubert Springer" userId="S::hubert.springer@feuerwehr.or.at::ef2ee944-5ca6-4aa4-8d36-a66f8b20fe88" providerId="AD" clId="Web-{B3206CE6-F57C-DC19-556A-FB73838E348D}" dt="2020-02-01T20:14:26.757" v="42" actId="1076"/>
          <ac:spMkLst>
            <pc:docMk/>
            <pc:sldMk cId="820709519" sldId="322"/>
            <ac:spMk id="18" creationId="{00000000-0000-0000-0000-000000000000}"/>
          </ac:spMkLst>
        </pc:spChg>
        <pc:spChg chg="mod">
          <ac:chgData name="Hubert Springer" userId="S::hubert.springer@feuerwehr.or.at::ef2ee944-5ca6-4aa4-8d36-a66f8b20fe88" providerId="AD" clId="Web-{B3206CE6-F57C-DC19-556A-FB73838E348D}" dt="2020-02-01T20:14:26.773" v="43" actId="1076"/>
          <ac:spMkLst>
            <pc:docMk/>
            <pc:sldMk cId="820709519" sldId="322"/>
            <ac:spMk id="27" creationId="{00000000-0000-0000-0000-000000000000}"/>
          </ac:spMkLst>
        </pc:spChg>
        <pc:spChg chg="mod">
          <ac:chgData name="Hubert Springer" userId="S::hubert.springer@feuerwehr.or.at::ef2ee944-5ca6-4aa4-8d36-a66f8b20fe88" providerId="AD" clId="Web-{B3206CE6-F57C-DC19-556A-FB73838E348D}" dt="2020-02-01T20:14:26.773" v="44" actId="1076"/>
          <ac:spMkLst>
            <pc:docMk/>
            <pc:sldMk cId="820709519" sldId="322"/>
            <ac:spMk id="28" creationId="{00000000-0000-0000-0000-000000000000}"/>
          </ac:spMkLst>
        </pc:spChg>
        <pc:spChg chg="mod">
          <ac:chgData name="Hubert Springer" userId="S::hubert.springer@feuerwehr.or.at::ef2ee944-5ca6-4aa4-8d36-a66f8b20fe88" providerId="AD" clId="Web-{B3206CE6-F57C-DC19-556A-FB73838E348D}" dt="2020-02-01T20:14:26.804" v="45" actId="1076"/>
          <ac:spMkLst>
            <pc:docMk/>
            <pc:sldMk cId="820709519" sldId="322"/>
            <ac:spMk id="29" creationId="{00000000-0000-0000-0000-000000000000}"/>
          </ac:spMkLst>
        </pc:spChg>
        <pc:spChg chg="mod">
          <ac:chgData name="Hubert Springer" userId="S::hubert.springer@feuerwehr.or.at::ef2ee944-5ca6-4aa4-8d36-a66f8b20fe88" providerId="AD" clId="Web-{B3206CE6-F57C-DC19-556A-FB73838E348D}" dt="2020-02-01T20:14:26.820" v="46" actId="1076"/>
          <ac:spMkLst>
            <pc:docMk/>
            <pc:sldMk cId="820709519" sldId="322"/>
            <ac:spMk id="30"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659" cy="499691"/>
          </a:xfrm>
          <a:prstGeom prst="rect">
            <a:avLst/>
          </a:prstGeom>
        </p:spPr>
        <p:txBody>
          <a:bodyPr vert="horz" lIns="174147" tIns="87074" rIns="174147" bIns="87074" rtlCol="0"/>
          <a:lstStyle>
            <a:lvl1pPr algn="l">
              <a:defRPr sz="2300"/>
            </a:lvl1pPr>
          </a:lstStyle>
          <a:p>
            <a:endParaRPr lang="en-US"/>
          </a:p>
        </p:txBody>
      </p:sp>
      <p:sp>
        <p:nvSpPr>
          <p:cNvPr id="3" name="Datumsplatzhalter 2"/>
          <p:cNvSpPr>
            <a:spLocks noGrp="1"/>
          </p:cNvSpPr>
          <p:nvPr>
            <p:ph type="dt" sz="quarter" idx="1"/>
          </p:nvPr>
        </p:nvSpPr>
        <p:spPr>
          <a:xfrm>
            <a:off x="3850443" y="0"/>
            <a:ext cx="2945659" cy="499691"/>
          </a:xfrm>
          <a:prstGeom prst="rect">
            <a:avLst/>
          </a:prstGeom>
        </p:spPr>
        <p:txBody>
          <a:bodyPr vert="horz" lIns="174147" tIns="87074" rIns="174147" bIns="87074" rtlCol="0"/>
          <a:lstStyle>
            <a:lvl1pPr algn="r">
              <a:defRPr sz="2300"/>
            </a:lvl1pPr>
          </a:lstStyle>
          <a:p>
            <a:fld id="{5D0AAC97-DC6B-45BD-A4D3-D5E74192E3D3}" type="datetimeFigureOut">
              <a:rPr lang="en-US" smtClean="0"/>
              <a:t>2/5/2020</a:t>
            </a:fld>
            <a:endParaRPr lang="en-US"/>
          </a:p>
        </p:txBody>
      </p:sp>
      <p:sp>
        <p:nvSpPr>
          <p:cNvPr id="4" name="Fußzeilenplatzhalter 3"/>
          <p:cNvSpPr>
            <a:spLocks noGrp="1"/>
          </p:cNvSpPr>
          <p:nvPr>
            <p:ph type="ftr" sz="quarter" idx="2"/>
          </p:nvPr>
        </p:nvSpPr>
        <p:spPr>
          <a:xfrm>
            <a:off x="0" y="9428544"/>
            <a:ext cx="2945659" cy="499685"/>
          </a:xfrm>
          <a:prstGeom prst="rect">
            <a:avLst/>
          </a:prstGeom>
        </p:spPr>
        <p:txBody>
          <a:bodyPr vert="horz" lIns="174147" tIns="87074" rIns="174147" bIns="87074" rtlCol="0" anchor="b"/>
          <a:lstStyle>
            <a:lvl1pPr algn="l">
              <a:defRPr sz="2300"/>
            </a:lvl1pPr>
          </a:lstStyle>
          <a:p>
            <a:endParaRPr lang="en-US"/>
          </a:p>
        </p:txBody>
      </p:sp>
      <p:sp>
        <p:nvSpPr>
          <p:cNvPr id="5" name="Foliennummernplatzhalter 4"/>
          <p:cNvSpPr>
            <a:spLocks noGrp="1"/>
          </p:cNvSpPr>
          <p:nvPr>
            <p:ph type="sldNum" sz="quarter" idx="3"/>
          </p:nvPr>
        </p:nvSpPr>
        <p:spPr>
          <a:xfrm>
            <a:off x="3850443" y="9428544"/>
            <a:ext cx="2945659" cy="499685"/>
          </a:xfrm>
          <a:prstGeom prst="rect">
            <a:avLst/>
          </a:prstGeom>
        </p:spPr>
        <p:txBody>
          <a:bodyPr vert="horz" lIns="174147" tIns="87074" rIns="174147" bIns="87074" rtlCol="0" anchor="b"/>
          <a:lstStyle>
            <a:lvl1pPr algn="r">
              <a:defRPr sz="2300"/>
            </a:lvl1pPr>
          </a:lstStyle>
          <a:p>
            <a:fld id="{03052F0D-2D20-42F9-BC48-2147C2407426}" type="slidenum">
              <a:rPr lang="en-US" smtClean="0"/>
              <a:t>‹Nr.›</a:t>
            </a:fld>
            <a:endParaRPr lang="en-US"/>
          </a:p>
        </p:txBody>
      </p:sp>
    </p:spTree>
    <p:extLst>
      <p:ext uri="{BB962C8B-B14F-4D97-AF65-F5344CB8AC3E}">
        <p14:creationId xmlns:p14="http://schemas.microsoft.com/office/powerpoint/2010/main" val="13648944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659" cy="2367377"/>
          </a:xfrm>
          <a:prstGeom prst="rect">
            <a:avLst/>
          </a:prstGeom>
        </p:spPr>
        <p:txBody>
          <a:bodyPr vert="horz" lIns="174147" tIns="87074" rIns="174147" bIns="87074" rtlCol="0"/>
          <a:lstStyle>
            <a:lvl1pPr algn="l">
              <a:defRPr sz="2300"/>
            </a:lvl1pPr>
          </a:lstStyle>
          <a:p>
            <a:endParaRPr lang="en-US"/>
          </a:p>
        </p:txBody>
      </p:sp>
      <p:sp>
        <p:nvSpPr>
          <p:cNvPr id="3" name="Datumsplatzhalter 2"/>
          <p:cNvSpPr>
            <a:spLocks noGrp="1"/>
          </p:cNvSpPr>
          <p:nvPr>
            <p:ph type="dt" idx="1"/>
          </p:nvPr>
        </p:nvSpPr>
        <p:spPr>
          <a:xfrm>
            <a:off x="3850443" y="0"/>
            <a:ext cx="2945659" cy="2367377"/>
          </a:xfrm>
          <a:prstGeom prst="rect">
            <a:avLst/>
          </a:prstGeom>
        </p:spPr>
        <p:txBody>
          <a:bodyPr vert="horz" lIns="174147" tIns="87074" rIns="174147" bIns="87074" rtlCol="0"/>
          <a:lstStyle>
            <a:lvl1pPr algn="r">
              <a:defRPr sz="2300"/>
            </a:lvl1pPr>
          </a:lstStyle>
          <a:p>
            <a:fld id="{E3934B7B-5A6F-4379-BBD5-0B576E8C2A24}" type="datetimeFigureOut">
              <a:rPr lang="en-US" smtClean="0"/>
              <a:t>2/5/2020</a:t>
            </a:fld>
            <a:endParaRPr lang="en-US"/>
          </a:p>
        </p:txBody>
      </p:sp>
      <p:sp>
        <p:nvSpPr>
          <p:cNvPr id="4" name="Folienbildplatzhalter 3"/>
          <p:cNvSpPr>
            <a:spLocks noGrp="1" noRot="1" noChangeAspect="1"/>
          </p:cNvSpPr>
          <p:nvPr>
            <p:ph type="sldImg" idx="2"/>
          </p:nvPr>
        </p:nvSpPr>
        <p:spPr>
          <a:xfrm>
            <a:off x="1081246" y="501064"/>
            <a:ext cx="4976654" cy="3732625"/>
          </a:xfrm>
          <a:prstGeom prst="rect">
            <a:avLst/>
          </a:prstGeom>
          <a:noFill/>
          <a:ln w="12700">
            <a:solidFill>
              <a:prstClr val="black"/>
            </a:solidFill>
          </a:ln>
        </p:spPr>
        <p:txBody>
          <a:bodyPr vert="horz" lIns="174147" tIns="87074" rIns="174147" bIns="87074" rtlCol="0" anchor="ctr"/>
          <a:lstStyle/>
          <a:p>
            <a:endParaRPr lang="en-US"/>
          </a:p>
        </p:txBody>
      </p:sp>
      <p:sp>
        <p:nvSpPr>
          <p:cNvPr id="5" name="Notizenplatzhalter 4"/>
          <p:cNvSpPr>
            <a:spLocks noGrp="1"/>
          </p:cNvSpPr>
          <p:nvPr>
            <p:ph type="body" sz="quarter" idx="3"/>
          </p:nvPr>
        </p:nvSpPr>
        <p:spPr>
          <a:xfrm>
            <a:off x="762000" y="4445777"/>
            <a:ext cx="5448300" cy="4983973"/>
          </a:xfrm>
          <a:prstGeom prst="rect">
            <a:avLst/>
          </a:prstGeom>
        </p:spPr>
        <p:txBody>
          <a:bodyPr vert="horz" lIns="174147" tIns="87074" rIns="174147" bIns="87074" rtlCol="0"/>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6" name="Fußzeilenplatzhalter 5"/>
          <p:cNvSpPr>
            <a:spLocks noGrp="1"/>
          </p:cNvSpPr>
          <p:nvPr>
            <p:ph type="ftr" sz="quarter" idx="4"/>
          </p:nvPr>
        </p:nvSpPr>
        <p:spPr>
          <a:xfrm>
            <a:off x="0" y="44816275"/>
            <a:ext cx="2945659" cy="2367371"/>
          </a:xfrm>
          <a:prstGeom prst="rect">
            <a:avLst/>
          </a:prstGeom>
        </p:spPr>
        <p:txBody>
          <a:bodyPr vert="horz" lIns="174147" tIns="87074" rIns="174147" bIns="87074" rtlCol="0" anchor="b"/>
          <a:lstStyle>
            <a:lvl1pPr algn="l">
              <a:defRPr sz="2300"/>
            </a:lvl1pPr>
          </a:lstStyle>
          <a:p>
            <a:endParaRPr lang="en-US"/>
          </a:p>
        </p:txBody>
      </p:sp>
      <p:sp>
        <p:nvSpPr>
          <p:cNvPr id="7" name="Foliennummernplatzhalter 6"/>
          <p:cNvSpPr>
            <a:spLocks noGrp="1"/>
          </p:cNvSpPr>
          <p:nvPr>
            <p:ph type="sldNum" sz="quarter" idx="5"/>
          </p:nvPr>
        </p:nvSpPr>
        <p:spPr>
          <a:xfrm>
            <a:off x="3850443" y="44816275"/>
            <a:ext cx="2945659" cy="2367371"/>
          </a:xfrm>
          <a:prstGeom prst="rect">
            <a:avLst/>
          </a:prstGeom>
        </p:spPr>
        <p:txBody>
          <a:bodyPr vert="horz" lIns="174147" tIns="87074" rIns="174147" bIns="87074" rtlCol="0" anchor="b"/>
          <a:lstStyle>
            <a:lvl1pPr algn="r">
              <a:defRPr sz="2300"/>
            </a:lvl1pPr>
          </a:lstStyle>
          <a:p>
            <a:fld id="{09396DCB-CA54-4ED0-BE17-87CD9337BFBD}" type="slidenum">
              <a:rPr lang="en-US" smtClean="0"/>
              <a:t>‹Nr.›</a:t>
            </a:fld>
            <a:endParaRPr lang="en-US"/>
          </a:p>
        </p:txBody>
      </p:sp>
    </p:spTree>
    <p:extLst>
      <p:ext uri="{BB962C8B-B14F-4D97-AF65-F5344CB8AC3E}">
        <p14:creationId xmlns:p14="http://schemas.microsoft.com/office/powerpoint/2010/main" val="3666018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create.kahoot.it/share/alternative-antriebe-2/47fe52e7-8a56-46a3-adb1-7bd391ef5eca"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de-AT" dirty="0"/>
              <a:t>Für Detailinformationen bitte die Unterlage E-20</a:t>
            </a:r>
            <a:r>
              <a:rPr lang="de-AT" baseline="0" dirty="0"/>
              <a:t> des ÖBFV vor dem Unterricht einsehen!</a:t>
            </a:r>
          </a:p>
          <a:p>
            <a:r>
              <a:rPr lang="de-AT" dirty="0">
                <a:cs typeface="Calibri"/>
              </a:rPr>
              <a:t>Diese Präsentation baut auf die Präsentation 1 auf...</a:t>
            </a:r>
          </a:p>
        </p:txBody>
      </p:sp>
      <p:sp>
        <p:nvSpPr>
          <p:cNvPr id="4" name="Foliennummernplatzhalter 3"/>
          <p:cNvSpPr>
            <a:spLocks noGrp="1"/>
          </p:cNvSpPr>
          <p:nvPr>
            <p:ph type="sldNum" sz="quarter" idx="10"/>
          </p:nvPr>
        </p:nvSpPr>
        <p:spPr/>
        <p:txBody>
          <a:bodyPr/>
          <a:lstStyle/>
          <a:p>
            <a:fld id="{09396DCB-CA54-4ED0-BE17-87CD9337BFBD}" type="slidenum">
              <a:rPr lang="en-US" smtClean="0"/>
              <a:t>1</a:t>
            </a:fld>
            <a:endParaRPr lang="en-US"/>
          </a:p>
        </p:txBody>
      </p:sp>
    </p:spTree>
    <p:extLst>
      <p:ext uri="{BB962C8B-B14F-4D97-AF65-F5344CB8AC3E}">
        <p14:creationId xmlns:p14="http://schemas.microsoft.com/office/powerpoint/2010/main" val="24029186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en-US" dirty="0" err="1">
                <a:cs typeface="Calibri"/>
              </a:rPr>
              <a:t>Mögliche</a:t>
            </a:r>
            <a:r>
              <a:rPr lang="en-US" dirty="0">
                <a:cs typeface="Calibri"/>
              </a:rPr>
              <a:t> Inputs </a:t>
            </a:r>
            <a:r>
              <a:rPr lang="en-US" dirty="0" err="1">
                <a:cs typeface="Calibri"/>
              </a:rPr>
              <a:t>geben</a:t>
            </a:r>
            <a:r>
              <a:rPr lang="en-US" dirty="0">
                <a:cs typeface="Calibri"/>
              </a:rPr>
              <a:t>...</a:t>
            </a:r>
          </a:p>
        </p:txBody>
      </p:sp>
      <p:sp>
        <p:nvSpPr>
          <p:cNvPr id="4" name="Foliennummernplatzhalter 3"/>
          <p:cNvSpPr>
            <a:spLocks noGrp="1"/>
          </p:cNvSpPr>
          <p:nvPr>
            <p:ph type="sldNum" sz="quarter" idx="5"/>
          </p:nvPr>
        </p:nvSpPr>
        <p:spPr/>
        <p:txBody>
          <a:bodyPr/>
          <a:lstStyle/>
          <a:p>
            <a:fld id="{09396DCB-CA54-4ED0-BE17-87CD9337BFBD}" type="slidenum">
              <a:rPr lang="en-US" smtClean="0"/>
              <a:t>10</a:t>
            </a:fld>
            <a:endParaRPr lang="en-US"/>
          </a:p>
        </p:txBody>
      </p:sp>
    </p:spTree>
    <p:extLst>
      <p:ext uri="{BB962C8B-B14F-4D97-AF65-F5344CB8AC3E}">
        <p14:creationId xmlns:p14="http://schemas.microsoft.com/office/powerpoint/2010/main" val="7423236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endParaRPr lang="en-US" b="1">
              <a:cs typeface="Calibri"/>
            </a:endParaRPr>
          </a:p>
        </p:txBody>
      </p:sp>
      <p:sp>
        <p:nvSpPr>
          <p:cNvPr id="4" name="Foliennummernplatzhalter 3"/>
          <p:cNvSpPr>
            <a:spLocks noGrp="1"/>
          </p:cNvSpPr>
          <p:nvPr>
            <p:ph type="sldNum" sz="quarter" idx="10"/>
          </p:nvPr>
        </p:nvSpPr>
        <p:spPr/>
        <p:txBody>
          <a:bodyPr/>
          <a:lstStyle/>
          <a:p>
            <a:fld id="{09396DCB-CA54-4ED0-BE17-87CD9337BFBD}" type="slidenum">
              <a:rPr lang="en-US" smtClean="0"/>
              <a:t>11</a:t>
            </a:fld>
            <a:endParaRPr lang="en-US"/>
          </a:p>
        </p:txBody>
      </p:sp>
    </p:spTree>
    <p:extLst>
      <p:ext uri="{BB962C8B-B14F-4D97-AF65-F5344CB8AC3E}">
        <p14:creationId xmlns:p14="http://schemas.microsoft.com/office/powerpoint/2010/main" val="16710903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en-US" dirty="0" err="1">
                <a:cs typeface="Calibri"/>
              </a:rPr>
              <a:t>Zündung</a:t>
            </a:r>
            <a:r>
              <a:rPr lang="en-US" dirty="0">
                <a:cs typeface="Calibri"/>
              </a:rPr>
              <a:t> </a:t>
            </a:r>
            <a:r>
              <a:rPr lang="en-US" dirty="0" err="1">
                <a:cs typeface="Calibri"/>
              </a:rPr>
              <a:t>aus</a:t>
            </a:r>
            <a:r>
              <a:rPr lang="en-US" dirty="0">
                <a:cs typeface="Calibri"/>
              </a:rPr>
              <a:t> </a:t>
            </a:r>
            <a:r>
              <a:rPr lang="en-US" dirty="0" err="1">
                <a:cs typeface="Calibri"/>
              </a:rPr>
              <a:t>alleine</a:t>
            </a:r>
            <a:r>
              <a:rPr lang="en-US" dirty="0">
                <a:cs typeface="Calibri"/>
              </a:rPr>
              <a:t> </a:t>
            </a:r>
            <a:r>
              <a:rPr lang="en-US" dirty="0" err="1">
                <a:cs typeface="Calibri"/>
              </a:rPr>
              <a:t>führt</a:t>
            </a:r>
            <a:r>
              <a:rPr lang="en-US" dirty="0">
                <a:cs typeface="Calibri"/>
              </a:rPr>
              <a:t> </a:t>
            </a:r>
            <a:r>
              <a:rPr lang="en-US" dirty="0" err="1">
                <a:cs typeface="Calibri"/>
              </a:rPr>
              <a:t>bei</a:t>
            </a:r>
            <a:r>
              <a:rPr lang="en-US" dirty="0">
                <a:cs typeface="Calibri"/>
              </a:rPr>
              <a:t> </a:t>
            </a:r>
            <a:r>
              <a:rPr lang="en-US" dirty="0" err="1">
                <a:cs typeface="Calibri"/>
              </a:rPr>
              <a:t>manchen</a:t>
            </a:r>
            <a:r>
              <a:rPr lang="en-US" dirty="0">
                <a:cs typeface="Calibri"/>
              </a:rPr>
              <a:t> </a:t>
            </a:r>
            <a:r>
              <a:rPr lang="en-US" dirty="0" err="1">
                <a:cs typeface="Calibri"/>
              </a:rPr>
              <a:t>Elektrofahrzeugen</a:t>
            </a:r>
            <a:r>
              <a:rPr lang="en-US" dirty="0">
                <a:cs typeface="Calibri"/>
              </a:rPr>
              <a:t> </a:t>
            </a:r>
            <a:r>
              <a:rPr lang="en-US" dirty="0" err="1">
                <a:cs typeface="Calibri"/>
              </a:rPr>
              <a:t>nicht</a:t>
            </a:r>
            <a:r>
              <a:rPr lang="en-US" dirty="0">
                <a:cs typeface="Calibri"/>
              </a:rPr>
              <a:t> </a:t>
            </a:r>
            <a:r>
              <a:rPr lang="en-US" dirty="0" err="1">
                <a:cs typeface="Calibri"/>
              </a:rPr>
              <a:t>zum</a:t>
            </a:r>
            <a:r>
              <a:rPr lang="en-US" dirty="0">
                <a:cs typeface="Calibri"/>
              </a:rPr>
              <a:t> </a:t>
            </a:r>
            <a:r>
              <a:rPr lang="en-US" dirty="0" err="1">
                <a:cs typeface="Calibri"/>
              </a:rPr>
              <a:t>Deaktivieren</a:t>
            </a:r>
            <a:r>
              <a:rPr lang="en-US" dirty="0">
                <a:cs typeface="Calibri"/>
              </a:rPr>
              <a:t> der HV-Anlage, </a:t>
            </a:r>
          </a:p>
          <a:p>
            <a:r>
              <a:rPr lang="en-US" dirty="0">
                <a:cs typeface="Calibri"/>
              </a:rPr>
              <a:t>da die </a:t>
            </a:r>
            <a:r>
              <a:rPr lang="en-US" dirty="0" err="1">
                <a:cs typeface="Calibri"/>
              </a:rPr>
              <a:t>Hauptrelais</a:t>
            </a:r>
            <a:r>
              <a:rPr lang="en-US" dirty="0">
                <a:cs typeface="Calibri"/>
              </a:rPr>
              <a:t> </a:t>
            </a:r>
            <a:r>
              <a:rPr lang="en-US" dirty="0" err="1">
                <a:cs typeface="Calibri"/>
              </a:rPr>
              <a:t>aufgrund</a:t>
            </a:r>
            <a:r>
              <a:rPr lang="en-US" dirty="0">
                <a:cs typeface="Calibri"/>
              </a:rPr>
              <a:t> der </a:t>
            </a:r>
            <a:r>
              <a:rPr lang="en-US" dirty="0" err="1">
                <a:cs typeface="Calibri"/>
              </a:rPr>
              <a:t>hohen</a:t>
            </a:r>
            <a:r>
              <a:rPr lang="en-US" dirty="0">
                <a:cs typeface="Calibri"/>
              </a:rPr>
              <a:t> </a:t>
            </a:r>
            <a:r>
              <a:rPr lang="en-US" dirty="0" err="1">
                <a:cs typeface="Calibri"/>
              </a:rPr>
              <a:t>Batteriespannung</a:t>
            </a:r>
            <a:r>
              <a:rPr lang="en-US" dirty="0">
                <a:cs typeface="Calibri"/>
              </a:rPr>
              <a:t> die </a:t>
            </a:r>
            <a:r>
              <a:rPr lang="en-US" dirty="0" err="1">
                <a:cs typeface="Calibri"/>
              </a:rPr>
              <a:t>vielen</a:t>
            </a:r>
            <a:r>
              <a:rPr lang="en-US" dirty="0">
                <a:cs typeface="Calibri"/>
              </a:rPr>
              <a:t> </a:t>
            </a:r>
            <a:r>
              <a:rPr lang="en-US" dirty="0" err="1">
                <a:cs typeface="Calibri"/>
              </a:rPr>
              <a:t>Schaltvorgänge</a:t>
            </a:r>
            <a:r>
              <a:rPr lang="en-US" dirty="0">
                <a:cs typeface="Calibri"/>
              </a:rPr>
              <a:t> </a:t>
            </a:r>
            <a:r>
              <a:rPr lang="en-US" dirty="0" err="1">
                <a:cs typeface="Calibri"/>
              </a:rPr>
              <a:t>nicht</a:t>
            </a:r>
            <a:r>
              <a:rPr lang="en-US" dirty="0">
                <a:cs typeface="Calibri"/>
              </a:rPr>
              <a:t> </a:t>
            </a:r>
            <a:r>
              <a:rPr lang="en-US" dirty="0" err="1">
                <a:cs typeface="Calibri"/>
              </a:rPr>
              <a:t>aushalten</a:t>
            </a:r>
            <a:r>
              <a:rPr lang="en-US" dirty="0">
                <a:cs typeface="Calibri"/>
              </a:rPr>
              <a:t> </a:t>
            </a:r>
            <a:r>
              <a:rPr lang="en-US" dirty="0" err="1">
                <a:cs typeface="Calibri"/>
              </a:rPr>
              <a:t>würden</a:t>
            </a:r>
            <a:r>
              <a:rPr lang="en-US" dirty="0">
                <a:cs typeface="Calibri"/>
              </a:rPr>
              <a:t>.</a:t>
            </a:r>
          </a:p>
          <a:p>
            <a:endParaRPr lang="en-US" dirty="0">
              <a:cs typeface="Calibri"/>
            </a:endParaRPr>
          </a:p>
          <a:p>
            <a:r>
              <a:rPr lang="en-US" dirty="0">
                <a:cs typeface="Calibri"/>
              </a:rPr>
              <a:t>Batterie </a:t>
            </a:r>
            <a:r>
              <a:rPr lang="en-US" dirty="0" err="1">
                <a:cs typeface="Calibri"/>
              </a:rPr>
              <a:t>Abklemmen</a:t>
            </a:r>
            <a:r>
              <a:rPr lang="en-US" dirty="0">
                <a:cs typeface="Calibri"/>
              </a:rPr>
              <a:t> </a:t>
            </a:r>
            <a:r>
              <a:rPr lang="en-US" dirty="0" err="1">
                <a:cs typeface="Calibri"/>
              </a:rPr>
              <a:t>als</a:t>
            </a:r>
            <a:r>
              <a:rPr lang="en-US" dirty="0">
                <a:cs typeface="Calibri"/>
              </a:rPr>
              <a:t> </a:t>
            </a:r>
            <a:r>
              <a:rPr lang="en-US" dirty="0" err="1">
                <a:cs typeface="Calibri"/>
              </a:rPr>
              <a:t>Einzelmaßnahme</a:t>
            </a:r>
            <a:r>
              <a:rPr lang="en-US" dirty="0">
                <a:cs typeface="Calibri"/>
              </a:rPr>
              <a:t> </a:t>
            </a:r>
            <a:r>
              <a:rPr lang="en-US" dirty="0" err="1">
                <a:cs typeface="Calibri"/>
              </a:rPr>
              <a:t>funktioniert</a:t>
            </a:r>
            <a:r>
              <a:rPr lang="en-US" dirty="0">
                <a:cs typeface="Calibri"/>
              </a:rPr>
              <a:t> </a:t>
            </a:r>
            <a:r>
              <a:rPr lang="en-US" dirty="0" err="1">
                <a:cs typeface="Calibri"/>
              </a:rPr>
              <a:t>nur</a:t>
            </a:r>
            <a:r>
              <a:rPr lang="en-US" dirty="0">
                <a:cs typeface="Calibri"/>
              </a:rPr>
              <a:t> </a:t>
            </a:r>
            <a:r>
              <a:rPr lang="en-US" dirty="0" err="1">
                <a:cs typeface="Calibri"/>
              </a:rPr>
              <a:t>bei</a:t>
            </a:r>
            <a:r>
              <a:rPr lang="en-US" dirty="0">
                <a:cs typeface="Calibri"/>
              </a:rPr>
              <a:t> den </a:t>
            </a:r>
            <a:r>
              <a:rPr lang="en-US" dirty="0" err="1">
                <a:cs typeface="Calibri"/>
              </a:rPr>
              <a:t>wenigsten</a:t>
            </a:r>
            <a:r>
              <a:rPr lang="en-US" dirty="0">
                <a:cs typeface="Calibri"/>
              </a:rPr>
              <a:t> </a:t>
            </a:r>
            <a:r>
              <a:rPr lang="en-US" dirty="0" err="1">
                <a:cs typeface="Calibri"/>
              </a:rPr>
              <a:t>Elektrofahrzeugen</a:t>
            </a:r>
            <a:r>
              <a:rPr lang="en-US" dirty="0">
                <a:cs typeface="Calibri"/>
              </a:rPr>
              <a:t>, </a:t>
            </a:r>
          </a:p>
          <a:p>
            <a:r>
              <a:rPr lang="en-US" dirty="0">
                <a:cs typeface="Calibri"/>
              </a:rPr>
              <a:t>da der </a:t>
            </a:r>
            <a:r>
              <a:rPr lang="en-US" dirty="0" err="1">
                <a:cs typeface="Calibri"/>
              </a:rPr>
              <a:t>Spannungsinverter</a:t>
            </a:r>
            <a:r>
              <a:rPr lang="en-US" dirty="0">
                <a:cs typeface="Calibri"/>
              </a:rPr>
              <a:t> </a:t>
            </a:r>
            <a:r>
              <a:rPr lang="en-US" dirty="0" err="1">
                <a:cs typeface="Calibri"/>
              </a:rPr>
              <a:t>auch</a:t>
            </a:r>
            <a:r>
              <a:rPr lang="en-US" dirty="0">
                <a:cs typeface="Calibri"/>
              </a:rPr>
              <a:t> 12 V </a:t>
            </a:r>
            <a:r>
              <a:rPr lang="en-US" dirty="0" err="1">
                <a:cs typeface="Calibri"/>
              </a:rPr>
              <a:t>erzeugt</a:t>
            </a:r>
            <a:r>
              <a:rPr lang="en-US" dirty="0">
                <a:cs typeface="Calibri"/>
              </a:rPr>
              <a:t> und ins System </a:t>
            </a:r>
            <a:r>
              <a:rPr lang="en-US" dirty="0" err="1">
                <a:cs typeface="Calibri"/>
              </a:rPr>
              <a:t>einspeist</a:t>
            </a:r>
          </a:p>
          <a:p>
            <a:endParaRPr lang="en-US" dirty="0">
              <a:cs typeface="Calibri"/>
            </a:endParaRPr>
          </a:p>
          <a:p>
            <a:r>
              <a:rPr lang="en-US" dirty="0">
                <a:cs typeface="Calibri"/>
              </a:rPr>
              <a:t>Bei </a:t>
            </a:r>
            <a:r>
              <a:rPr lang="en-US" dirty="0" err="1">
                <a:cs typeface="Calibri"/>
              </a:rPr>
              <a:t>Gasfahrzeugen</a:t>
            </a:r>
            <a:r>
              <a:rPr lang="en-US" dirty="0">
                <a:cs typeface="Calibri"/>
              </a:rPr>
              <a:t> und </a:t>
            </a:r>
            <a:r>
              <a:rPr lang="en-US" dirty="0" err="1">
                <a:cs typeface="Calibri"/>
              </a:rPr>
              <a:t>konventionellen</a:t>
            </a:r>
            <a:r>
              <a:rPr lang="en-US" dirty="0">
                <a:cs typeface="Calibri"/>
              </a:rPr>
              <a:t> </a:t>
            </a:r>
            <a:r>
              <a:rPr lang="en-US" dirty="0" err="1">
                <a:cs typeface="Calibri"/>
              </a:rPr>
              <a:t>Antrieben</a:t>
            </a:r>
            <a:r>
              <a:rPr lang="en-US" dirty="0">
                <a:cs typeface="Calibri"/>
              </a:rPr>
              <a:t> </a:t>
            </a:r>
            <a:r>
              <a:rPr lang="en-US" dirty="0" err="1">
                <a:cs typeface="Calibri"/>
              </a:rPr>
              <a:t>funktionieren</a:t>
            </a:r>
            <a:r>
              <a:rPr lang="en-US" dirty="0">
                <a:cs typeface="Calibri"/>
              </a:rPr>
              <a:t> </a:t>
            </a:r>
            <a:r>
              <a:rPr lang="en-US" dirty="0" err="1">
                <a:cs typeface="Calibri"/>
              </a:rPr>
              <a:t>Einzelmaßnahmen</a:t>
            </a:r>
            <a:r>
              <a:rPr lang="en-US" dirty="0">
                <a:cs typeface="Calibri"/>
              </a:rPr>
              <a:t> in der Regel </a:t>
            </a:r>
            <a:r>
              <a:rPr lang="en-US" dirty="0" err="1">
                <a:cs typeface="Calibri"/>
              </a:rPr>
              <a:t>schon</a:t>
            </a:r>
            <a:r>
              <a:rPr lang="en-US" dirty="0">
                <a:cs typeface="Calibri"/>
              </a:rPr>
              <a:t>.</a:t>
            </a:r>
          </a:p>
          <a:p>
            <a:endParaRPr lang="en-US" dirty="0">
              <a:cs typeface="Calibri"/>
            </a:endParaRPr>
          </a:p>
          <a:p>
            <a:endParaRPr lang="en-US" dirty="0">
              <a:cs typeface="Calibri"/>
            </a:endParaRPr>
          </a:p>
        </p:txBody>
      </p:sp>
      <p:sp>
        <p:nvSpPr>
          <p:cNvPr id="4" name="Foliennummernplatzhalter 3"/>
          <p:cNvSpPr>
            <a:spLocks noGrp="1"/>
          </p:cNvSpPr>
          <p:nvPr>
            <p:ph type="sldNum" sz="quarter" idx="10"/>
          </p:nvPr>
        </p:nvSpPr>
        <p:spPr/>
        <p:txBody>
          <a:bodyPr/>
          <a:lstStyle/>
          <a:p>
            <a:fld id="{09396DCB-CA54-4ED0-BE17-87CD9337BFBD}" type="slidenum">
              <a:rPr lang="en-US" smtClean="0"/>
              <a:t>12</a:t>
            </a:fld>
            <a:endParaRPr lang="en-US"/>
          </a:p>
        </p:txBody>
      </p:sp>
    </p:spTree>
    <p:extLst>
      <p:ext uri="{BB962C8B-B14F-4D97-AF65-F5344CB8AC3E}">
        <p14:creationId xmlns:p14="http://schemas.microsoft.com/office/powerpoint/2010/main" val="22865693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09396DCB-CA54-4ED0-BE17-87CD9337BFBD}" type="slidenum">
              <a:rPr lang="en-US" smtClean="0"/>
              <a:t>13</a:t>
            </a:fld>
            <a:endParaRPr lang="en-US"/>
          </a:p>
        </p:txBody>
      </p:sp>
    </p:spTree>
    <p:extLst>
      <p:ext uri="{BB962C8B-B14F-4D97-AF65-F5344CB8AC3E}">
        <p14:creationId xmlns:p14="http://schemas.microsoft.com/office/powerpoint/2010/main" val="8312856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09396DCB-CA54-4ED0-BE17-87CD9337BFBD}" type="slidenum">
              <a:rPr lang="en-US" smtClean="0"/>
              <a:t>14</a:t>
            </a:fld>
            <a:endParaRPr lang="en-US"/>
          </a:p>
        </p:txBody>
      </p:sp>
    </p:spTree>
    <p:extLst>
      <p:ext uri="{BB962C8B-B14F-4D97-AF65-F5344CB8AC3E}">
        <p14:creationId xmlns:p14="http://schemas.microsoft.com/office/powerpoint/2010/main" val="12023881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09396DCB-CA54-4ED0-BE17-87CD9337BFBD}" type="slidenum">
              <a:rPr lang="en-US" smtClean="0"/>
              <a:t>15</a:t>
            </a:fld>
            <a:endParaRPr lang="en-US"/>
          </a:p>
        </p:txBody>
      </p:sp>
    </p:spTree>
    <p:extLst>
      <p:ext uri="{BB962C8B-B14F-4D97-AF65-F5344CB8AC3E}">
        <p14:creationId xmlns:p14="http://schemas.microsoft.com/office/powerpoint/2010/main" val="10062639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en-US" dirty="0"/>
              <a:t>Bei </a:t>
            </a:r>
            <a:r>
              <a:rPr lang="en-US" dirty="0" err="1"/>
              <a:t>Bedarf</a:t>
            </a:r>
            <a:r>
              <a:rPr lang="en-US" dirty="0"/>
              <a:t> </a:t>
            </a:r>
            <a:r>
              <a:rPr lang="en-US" dirty="0" err="1"/>
              <a:t>kann</a:t>
            </a:r>
            <a:r>
              <a:rPr lang="en-US" dirty="0"/>
              <a:t> </a:t>
            </a:r>
            <a:r>
              <a:rPr lang="en-US" dirty="0" err="1"/>
              <a:t>im</a:t>
            </a:r>
            <a:r>
              <a:rPr lang="en-US" dirty="0"/>
              <a:t> Anschluss </a:t>
            </a:r>
            <a:r>
              <a:rPr lang="en-US" dirty="0" err="1"/>
              <a:t>ein</a:t>
            </a:r>
            <a:r>
              <a:rPr lang="en-US" dirty="0"/>
              <a:t> Kahoot Quiz </a:t>
            </a:r>
            <a:r>
              <a:rPr lang="en-US" dirty="0" err="1"/>
              <a:t>gespielt</a:t>
            </a:r>
            <a:r>
              <a:rPr lang="en-US" dirty="0"/>
              <a:t> </a:t>
            </a:r>
            <a:r>
              <a:rPr lang="en-US" dirty="0" err="1"/>
              <a:t>werden</a:t>
            </a:r>
            <a:r>
              <a:rPr lang="en-US" dirty="0"/>
              <a:t>.</a:t>
            </a:r>
            <a:endParaRPr lang="de-DE" dirty="0"/>
          </a:p>
          <a:p>
            <a:r>
              <a:rPr lang="en-US" dirty="0"/>
              <a:t>Der </a:t>
            </a:r>
            <a:r>
              <a:rPr lang="en-US" dirty="0" err="1"/>
              <a:t>Vortragende</a:t>
            </a:r>
            <a:r>
              <a:rPr lang="en-US" dirty="0"/>
              <a:t> </a:t>
            </a:r>
            <a:r>
              <a:rPr lang="en-US" dirty="0" err="1"/>
              <a:t>startet</a:t>
            </a:r>
            <a:r>
              <a:rPr lang="en-US" dirty="0"/>
              <a:t> </a:t>
            </a:r>
            <a:r>
              <a:rPr lang="en-US" dirty="0" err="1"/>
              <a:t>mit</a:t>
            </a:r>
            <a:r>
              <a:rPr lang="en-US" dirty="0"/>
              <a:t> </a:t>
            </a:r>
            <a:r>
              <a:rPr lang="en-US" dirty="0" err="1"/>
              <a:t>folgendem</a:t>
            </a:r>
            <a:r>
              <a:rPr lang="en-US" dirty="0"/>
              <a:t> Link das Quiz, welches man </a:t>
            </a:r>
            <a:r>
              <a:rPr lang="en-US" dirty="0" err="1"/>
              <a:t>entweder</a:t>
            </a:r>
            <a:r>
              <a:rPr lang="en-US" dirty="0"/>
              <a:t> in Teams </a:t>
            </a:r>
            <a:r>
              <a:rPr lang="en-US" dirty="0" err="1"/>
              <a:t>oder</a:t>
            </a:r>
            <a:r>
              <a:rPr lang="en-US" dirty="0"/>
              <a:t> </a:t>
            </a:r>
            <a:r>
              <a:rPr lang="en-US" dirty="0" err="1"/>
              <a:t>mit</a:t>
            </a:r>
            <a:r>
              <a:rPr lang="en-US" dirty="0"/>
              <a:t> </a:t>
            </a:r>
            <a:r>
              <a:rPr lang="en-US" dirty="0" err="1"/>
              <a:t>Einzelspielern</a:t>
            </a:r>
            <a:r>
              <a:rPr lang="en-US" dirty="0"/>
              <a:t> </a:t>
            </a:r>
            <a:r>
              <a:rPr lang="en-US" dirty="0" err="1"/>
              <a:t>spielen</a:t>
            </a:r>
            <a:r>
              <a:rPr lang="en-US" dirty="0"/>
              <a:t> </a:t>
            </a:r>
            <a:r>
              <a:rPr lang="en-US" dirty="0" err="1"/>
              <a:t>kann</a:t>
            </a:r>
            <a:r>
              <a:rPr lang="en-US" dirty="0"/>
              <a:t>.</a:t>
            </a:r>
            <a:endParaRPr lang="en-US" dirty="0">
              <a:cs typeface="Calibri"/>
            </a:endParaRPr>
          </a:p>
          <a:p>
            <a:r>
              <a:rPr lang="en-US" dirty="0"/>
              <a:t>Die </a:t>
            </a:r>
            <a:r>
              <a:rPr lang="en-US" dirty="0" err="1"/>
              <a:t>Fragen</a:t>
            </a:r>
            <a:r>
              <a:rPr lang="en-US" dirty="0"/>
              <a:t> </a:t>
            </a:r>
            <a:r>
              <a:rPr lang="en-US" dirty="0" err="1"/>
              <a:t>werden</a:t>
            </a:r>
            <a:r>
              <a:rPr lang="en-US" dirty="0"/>
              <a:t> am Beamer </a:t>
            </a:r>
            <a:r>
              <a:rPr lang="en-US" dirty="0" err="1"/>
              <a:t>eingeblendet</a:t>
            </a:r>
            <a:r>
              <a:rPr lang="en-US" dirty="0"/>
              <a:t> und die </a:t>
            </a:r>
            <a:r>
              <a:rPr lang="en-US" dirty="0" err="1"/>
              <a:t>Spieler</a:t>
            </a:r>
            <a:r>
              <a:rPr lang="en-US" dirty="0"/>
              <a:t> </a:t>
            </a:r>
            <a:r>
              <a:rPr lang="en-US" dirty="0" err="1"/>
              <a:t>antworten</a:t>
            </a:r>
            <a:r>
              <a:rPr lang="en-US" dirty="0"/>
              <a:t> </a:t>
            </a:r>
            <a:r>
              <a:rPr lang="en-US" dirty="0" err="1"/>
              <a:t>über</a:t>
            </a:r>
            <a:r>
              <a:rPr lang="en-US" dirty="0"/>
              <a:t> </a:t>
            </a:r>
            <a:r>
              <a:rPr lang="en-US" dirty="0" err="1"/>
              <a:t>ihr</a:t>
            </a:r>
            <a:r>
              <a:rPr lang="en-US" dirty="0"/>
              <a:t> Handy, </a:t>
            </a:r>
            <a:r>
              <a:rPr lang="en-US" dirty="0" err="1"/>
              <a:t>Zwischenergebnisse</a:t>
            </a:r>
            <a:r>
              <a:rPr lang="en-US" dirty="0"/>
              <a:t> </a:t>
            </a:r>
            <a:r>
              <a:rPr lang="en-US" dirty="0" err="1"/>
              <a:t>werden</a:t>
            </a:r>
            <a:r>
              <a:rPr lang="en-US" dirty="0"/>
              <a:t> am Beamer </a:t>
            </a:r>
            <a:r>
              <a:rPr lang="en-US" dirty="0" err="1"/>
              <a:t>visualisiert</a:t>
            </a:r>
            <a:r>
              <a:rPr lang="en-US" dirty="0"/>
              <a:t>.</a:t>
            </a:r>
            <a:endParaRPr lang="en-US" dirty="0">
              <a:cs typeface="Calibri"/>
            </a:endParaRPr>
          </a:p>
          <a:p>
            <a:r>
              <a:rPr lang="en-US" dirty="0">
                <a:hlinkClick r:id="rId3"/>
              </a:rPr>
              <a:t>https://create.kahoot.it/share/alternative-antriebe-2/47fe52e7-8a56-46a3-adb1-7bd391ef5eca</a:t>
            </a:r>
            <a:r>
              <a:rPr lang="en-US" dirty="0"/>
              <a:t> </a:t>
            </a:r>
            <a:endParaRPr lang="de-DE" dirty="0"/>
          </a:p>
        </p:txBody>
      </p:sp>
      <p:sp>
        <p:nvSpPr>
          <p:cNvPr id="4" name="Foliennummernplatzhalter 3"/>
          <p:cNvSpPr>
            <a:spLocks noGrp="1"/>
          </p:cNvSpPr>
          <p:nvPr>
            <p:ph type="sldNum" sz="quarter" idx="5"/>
          </p:nvPr>
        </p:nvSpPr>
        <p:spPr/>
        <p:txBody>
          <a:bodyPr/>
          <a:lstStyle/>
          <a:p>
            <a:fld id="{09396DCB-CA54-4ED0-BE17-87CD9337BFBD}" type="slidenum">
              <a:rPr lang="en-US" smtClean="0"/>
              <a:t>16</a:t>
            </a:fld>
            <a:endParaRPr lang="en-US"/>
          </a:p>
        </p:txBody>
      </p:sp>
    </p:spTree>
    <p:extLst>
      <p:ext uri="{BB962C8B-B14F-4D97-AF65-F5344CB8AC3E}">
        <p14:creationId xmlns:p14="http://schemas.microsoft.com/office/powerpoint/2010/main" val="12317301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09396DCB-CA54-4ED0-BE17-87CD9337BFBD}" type="slidenum">
              <a:rPr lang="en-US" smtClean="0"/>
              <a:t>17</a:t>
            </a:fld>
            <a:endParaRPr lang="en-US"/>
          </a:p>
        </p:txBody>
      </p:sp>
    </p:spTree>
    <p:extLst>
      <p:ext uri="{BB962C8B-B14F-4D97-AF65-F5344CB8AC3E}">
        <p14:creationId xmlns:p14="http://schemas.microsoft.com/office/powerpoint/2010/main" val="39680420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endParaRPr lang="en-US" dirty="0">
              <a:cs typeface="Calibri"/>
            </a:endParaRPr>
          </a:p>
        </p:txBody>
      </p:sp>
      <p:sp>
        <p:nvSpPr>
          <p:cNvPr id="4" name="Foliennummernplatzhalter 3"/>
          <p:cNvSpPr>
            <a:spLocks noGrp="1"/>
          </p:cNvSpPr>
          <p:nvPr>
            <p:ph type="sldNum" sz="quarter" idx="5"/>
          </p:nvPr>
        </p:nvSpPr>
        <p:spPr/>
        <p:txBody>
          <a:bodyPr/>
          <a:lstStyle/>
          <a:p>
            <a:fld id="{09396DCB-CA54-4ED0-BE17-87CD9337BFBD}" type="slidenum">
              <a:rPr lang="en-US" smtClean="0"/>
              <a:t>18</a:t>
            </a:fld>
            <a:endParaRPr lang="en-US"/>
          </a:p>
        </p:txBody>
      </p:sp>
    </p:spTree>
    <p:extLst>
      <p:ext uri="{BB962C8B-B14F-4D97-AF65-F5344CB8AC3E}">
        <p14:creationId xmlns:p14="http://schemas.microsoft.com/office/powerpoint/2010/main" val="42043374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de-AT" dirty="0"/>
              <a:t>Diese Folie</a:t>
            </a:r>
            <a:r>
              <a:rPr lang="de-AT" baseline="0" dirty="0"/>
              <a:t> zeigt nur die Inhalte der folgenden Folien, noch nicht auf Details eingehen.</a:t>
            </a:r>
            <a:endParaRPr lang="en-US" dirty="0"/>
          </a:p>
        </p:txBody>
      </p:sp>
      <p:sp>
        <p:nvSpPr>
          <p:cNvPr id="4" name="Foliennummernplatzhalter 3"/>
          <p:cNvSpPr>
            <a:spLocks noGrp="1"/>
          </p:cNvSpPr>
          <p:nvPr>
            <p:ph type="sldNum" sz="quarter" idx="10"/>
          </p:nvPr>
        </p:nvSpPr>
        <p:spPr/>
        <p:txBody>
          <a:bodyPr/>
          <a:lstStyle/>
          <a:p>
            <a:fld id="{09396DCB-CA54-4ED0-BE17-87CD9337BFBD}" type="slidenum">
              <a:rPr lang="en-US" smtClean="0"/>
              <a:t>2</a:t>
            </a:fld>
            <a:endParaRPr lang="en-US"/>
          </a:p>
        </p:txBody>
      </p:sp>
    </p:spTree>
    <p:extLst>
      <p:ext uri="{BB962C8B-B14F-4D97-AF65-F5344CB8AC3E}">
        <p14:creationId xmlns:p14="http://schemas.microsoft.com/office/powerpoint/2010/main" val="3556429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de-AT" b="1" dirty="0"/>
              <a:t>elektromagnetisches Absperrventil</a:t>
            </a:r>
            <a:r>
              <a:rPr lang="de-AT" b="1" baseline="0" dirty="0"/>
              <a:t> </a:t>
            </a:r>
            <a:r>
              <a:rPr lang="de-AT" baseline="0" dirty="0"/>
              <a:t>schließt Gasflasche, wenn </a:t>
            </a:r>
          </a:p>
          <a:p>
            <a:r>
              <a:rPr lang="de-AT" baseline="0" dirty="0"/>
              <a:t>Zündung aus</a:t>
            </a:r>
          </a:p>
          <a:p>
            <a:r>
              <a:rPr lang="de-AT" baseline="0" dirty="0"/>
              <a:t>Batterie abgeklemmt</a:t>
            </a:r>
          </a:p>
          <a:p>
            <a:r>
              <a:rPr lang="de-AT" baseline="0" dirty="0"/>
              <a:t>Airbag ausgelöst</a:t>
            </a:r>
          </a:p>
          <a:p>
            <a:r>
              <a:rPr lang="de-AT" b="1" baseline="0" dirty="0"/>
              <a:t>mechanisches Absperrventil </a:t>
            </a:r>
            <a:r>
              <a:rPr lang="de-AT" baseline="0" dirty="0"/>
              <a:t>kann geschlossen werden, wenn </a:t>
            </a:r>
            <a:r>
              <a:rPr lang="de-AT" baseline="0" dirty="0" err="1"/>
              <a:t>Magentventil</a:t>
            </a:r>
            <a:r>
              <a:rPr lang="de-AT" baseline="0" dirty="0"/>
              <a:t> defekt – Bedienung reicht von Rändelschraube über verschiedenste </a:t>
            </a:r>
            <a:r>
              <a:rPr lang="de-AT" baseline="0" dirty="0" err="1"/>
              <a:t>Mehrkantschlüssel</a:t>
            </a:r>
            <a:endParaRPr lang="de-AT" baseline="0" dirty="0"/>
          </a:p>
          <a:p>
            <a:r>
              <a:rPr lang="de-AT" b="1" dirty="0"/>
              <a:t>Thermosicherung </a:t>
            </a:r>
            <a:r>
              <a:rPr lang="de-AT" dirty="0"/>
              <a:t>kann Schmelzlot</a:t>
            </a:r>
            <a:r>
              <a:rPr lang="de-AT" baseline="0" dirty="0"/>
              <a:t> oder Mechanismus ähnlich eines Sprinklers sein – öffnet bei ca. 110 °C und gesamter Tank bläst ab, das dauert ein paar Minuten</a:t>
            </a:r>
          </a:p>
          <a:p>
            <a:r>
              <a:rPr lang="de-AT" b="1" baseline="0" dirty="0"/>
              <a:t>Durchflussmengenbegrenzer</a:t>
            </a:r>
            <a:r>
              <a:rPr lang="de-AT" baseline="0" dirty="0"/>
              <a:t> verhindert bei abgerissener Leitung oder Ventil das schlagartige Abblasen des Tanks, es können nur noch Mindermengen austreten, das Abblasen dauert dann mehrere Stunden</a:t>
            </a:r>
          </a:p>
          <a:p>
            <a:r>
              <a:rPr lang="de-AT" b="1" baseline="0" dirty="0" err="1"/>
              <a:t>Berstscheibe</a:t>
            </a:r>
            <a:r>
              <a:rPr lang="de-AT" baseline="0" dirty="0"/>
              <a:t> ist nicht vorgeschrieben, kann aber vorhanden sein. Bei Überschreiten eines gewissen Drucks bricht eine Einmalmembran und der Tank bläst ab.</a:t>
            </a:r>
            <a:endParaRPr lang="en-US" dirty="0"/>
          </a:p>
        </p:txBody>
      </p:sp>
      <p:sp>
        <p:nvSpPr>
          <p:cNvPr id="4" name="Foliennummernplatzhalter 3"/>
          <p:cNvSpPr>
            <a:spLocks noGrp="1"/>
          </p:cNvSpPr>
          <p:nvPr>
            <p:ph type="sldNum" sz="quarter" idx="10"/>
          </p:nvPr>
        </p:nvSpPr>
        <p:spPr/>
        <p:txBody>
          <a:bodyPr/>
          <a:lstStyle/>
          <a:p>
            <a:fld id="{09396DCB-CA54-4ED0-BE17-87CD9337BFBD}" type="slidenum">
              <a:rPr lang="en-US" smtClean="0"/>
              <a:t>3</a:t>
            </a:fld>
            <a:endParaRPr lang="en-US"/>
          </a:p>
        </p:txBody>
      </p:sp>
    </p:spTree>
    <p:extLst>
      <p:ext uri="{BB962C8B-B14F-4D97-AF65-F5344CB8AC3E}">
        <p14:creationId xmlns:p14="http://schemas.microsoft.com/office/powerpoint/2010/main" val="35098894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de-AT" b="1" dirty="0"/>
              <a:t>elektromagnetisches Absperrventil</a:t>
            </a:r>
            <a:r>
              <a:rPr lang="de-AT" b="1" baseline="0" dirty="0"/>
              <a:t> </a:t>
            </a:r>
            <a:r>
              <a:rPr lang="de-AT" baseline="0" dirty="0"/>
              <a:t>schließt Gasflasche, wenn </a:t>
            </a:r>
          </a:p>
          <a:p>
            <a:r>
              <a:rPr lang="de-AT" baseline="0" dirty="0"/>
              <a:t>Zündung aus</a:t>
            </a:r>
          </a:p>
          <a:p>
            <a:r>
              <a:rPr lang="de-AT" baseline="0" dirty="0"/>
              <a:t>Batterie abgeklemmt</a:t>
            </a:r>
          </a:p>
          <a:p>
            <a:r>
              <a:rPr lang="de-AT" baseline="0" dirty="0"/>
              <a:t>Airbag ausgelöst</a:t>
            </a:r>
          </a:p>
          <a:p>
            <a:pPr defTabSz="1741475">
              <a:defRPr/>
            </a:pPr>
            <a:r>
              <a:rPr lang="de-AT" b="1" baseline="0" dirty="0"/>
              <a:t>mechanisches Absperrventil </a:t>
            </a:r>
            <a:r>
              <a:rPr lang="de-AT" baseline="0" dirty="0"/>
              <a:t>kann geschlossen werden, wenn </a:t>
            </a:r>
            <a:r>
              <a:rPr lang="de-AT" baseline="0" dirty="0" err="1"/>
              <a:t>Magentventil</a:t>
            </a:r>
            <a:r>
              <a:rPr lang="de-AT" baseline="0" dirty="0"/>
              <a:t> defekt – Bedienung reicht von Rändelschraube über verschiedenste </a:t>
            </a:r>
            <a:r>
              <a:rPr lang="de-AT" baseline="0" dirty="0" err="1"/>
              <a:t>Mehrkantschlüssel</a:t>
            </a:r>
            <a:endParaRPr lang="de-AT" baseline="0" dirty="0"/>
          </a:p>
          <a:p>
            <a:r>
              <a:rPr lang="de-AT" b="1" dirty="0"/>
              <a:t>Füllstoppventil</a:t>
            </a:r>
            <a:r>
              <a:rPr lang="de-AT" dirty="0"/>
              <a:t> beendet den Tankvorgang, wenn 80 % Füllvolumen</a:t>
            </a:r>
            <a:r>
              <a:rPr lang="de-AT" baseline="0" dirty="0"/>
              <a:t> erreicht sind, Reserve wird für Temperaturanstieg benötigt, da sich Flüssigkeit dann ausdehnt.</a:t>
            </a:r>
          </a:p>
          <a:p>
            <a:r>
              <a:rPr lang="de-AT" b="1" dirty="0"/>
              <a:t>Überdruckventil</a:t>
            </a:r>
            <a:r>
              <a:rPr lang="de-AT" dirty="0"/>
              <a:t> öffnet mechanisch wenn der Druck</a:t>
            </a:r>
            <a:r>
              <a:rPr lang="de-AT" baseline="0" dirty="0"/>
              <a:t> über 27 bar steigt und schließt wieder, wenn sich Druck normalisiert hat</a:t>
            </a:r>
            <a:endParaRPr lang="en-US" dirty="0"/>
          </a:p>
        </p:txBody>
      </p:sp>
      <p:sp>
        <p:nvSpPr>
          <p:cNvPr id="4" name="Foliennummernplatzhalter 3"/>
          <p:cNvSpPr>
            <a:spLocks noGrp="1"/>
          </p:cNvSpPr>
          <p:nvPr>
            <p:ph type="sldNum" sz="quarter" idx="10"/>
          </p:nvPr>
        </p:nvSpPr>
        <p:spPr/>
        <p:txBody>
          <a:bodyPr/>
          <a:lstStyle/>
          <a:p>
            <a:fld id="{09396DCB-CA54-4ED0-BE17-87CD9337BFBD}" type="slidenum">
              <a:rPr lang="en-US" smtClean="0"/>
              <a:t>4</a:t>
            </a:fld>
            <a:endParaRPr lang="en-US"/>
          </a:p>
        </p:txBody>
      </p:sp>
    </p:spTree>
    <p:extLst>
      <p:ext uri="{BB962C8B-B14F-4D97-AF65-F5344CB8AC3E}">
        <p14:creationId xmlns:p14="http://schemas.microsoft.com/office/powerpoint/2010/main" val="34042467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de-AT" b="1" dirty="0"/>
              <a:t>Wasserstoffsensoren </a:t>
            </a:r>
            <a:r>
              <a:rPr lang="de-AT" dirty="0"/>
              <a:t>sind nicht vorgeschrieben, können aber vorhanden sein und zeigen Detektion</a:t>
            </a:r>
            <a:r>
              <a:rPr lang="de-AT" baseline="0" dirty="0"/>
              <a:t> z.B. beim BMW </a:t>
            </a:r>
            <a:r>
              <a:rPr lang="de-AT" baseline="0" dirty="0" err="1"/>
              <a:t>CleanEnergy</a:t>
            </a:r>
            <a:r>
              <a:rPr lang="de-AT" baseline="0" dirty="0"/>
              <a:t> Projekt </a:t>
            </a:r>
            <a:r>
              <a:rPr lang="de-AT" baseline="0" dirty="0" err="1"/>
              <a:t>mittles</a:t>
            </a:r>
            <a:r>
              <a:rPr lang="de-AT" baseline="0" dirty="0"/>
              <a:t> rot blinkender </a:t>
            </a:r>
            <a:r>
              <a:rPr lang="de-AT" baseline="0" dirty="0" err="1"/>
              <a:t>Türpins</a:t>
            </a:r>
            <a:r>
              <a:rPr lang="de-AT" baseline="0" dirty="0"/>
              <a:t> an</a:t>
            </a:r>
            <a:endParaRPr lang="de-AT" dirty="0"/>
          </a:p>
          <a:p>
            <a:r>
              <a:rPr lang="de-AT" dirty="0"/>
              <a:t>Vergleichbar</a:t>
            </a:r>
            <a:r>
              <a:rPr lang="de-AT" baseline="0" dirty="0"/>
              <a:t> wie bei Erdgasfahrzeugen schließt ein </a:t>
            </a:r>
            <a:r>
              <a:rPr lang="de-AT" b="1" baseline="0" dirty="0"/>
              <a:t>elektromagnetisches Absperrventil</a:t>
            </a:r>
            <a:r>
              <a:rPr lang="de-AT" baseline="0" dirty="0"/>
              <a:t>, wenn Zündung aus, Batterie abgeklemmt bzw. Airbag ausgelöst hat</a:t>
            </a:r>
          </a:p>
          <a:p>
            <a:r>
              <a:rPr lang="de-AT" dirty="0"/>
              <a:t>Eine</a:t>
            </a:r>
            <a:r>
              <a:rPr lang="de-AT" baseline="0" dirty="0"/>
              <a:t> </a:t>
            </a:r>
            <a:r>
              <a:rPr lang="de-AT" b="1" baseline="0" dirty="0"/>
              <a:t>Überdrucksicherung </a:t>
            </a:r>
            <a:r>
              <a:rPr lang="de-AT" baseline="0" dirty="0"/>
              <a:t>sorgt bei zu hohen Druck für eine Entlastung über </a:t>
            </a:r>
            <a:r>
              <a:rPr lang="de-AT" baseline="0" dirty="0" err="1"/>
              <a:t>Abstromöffnungen</a:t>
            </a:r>
            <a:r>
              <a:rPr lang="de-AT" baseline="0" dirty="0"/>
              <a:t> am Dach.</a:t>
            </a:r>
          </a:p>
          <a:p>
            <a:r>
              <a:rPr lang="de-AT" baseline="0" dirty="0"/>
              <a:t>Bei flüssigen Wasserstoff in </a:t>
            </a:r>
            <a:r>
              <a:rPr lang="de-AT" baseline="0" dirty="0" err="1"/>
              <a:t>Kyrogentanks</a:t>
            </a:r>
            <a:r>
              <a:rPr lang="de-AT" baseline="0" dirty="0"/>
              <a:t> muss selbst dann Druck abgelassen werden, wenn man länger steht, da sich der Wasserstoff erwärmt und dabei ausdehnt.</a:t>
            </a:r>
          </a:p>
          <a:p>
            <a:r>
              <a:rPr lang="de-AT" baseline="0" dirty="0"/>
              <a:t>Eine Beschädigung der Isolierung beschleunigt diesen Vorgang massiv.</a:t>
            </a:r>
          </a:p>
          <a:p>
            <a:r>
              <a:rPr lang="de-AT" baseline="0" dirty="0"/>
              <a:t>Eventuell ist auch eine </a:t>
            </a:r>
            <a:r>
              <a:rPr lang="de-AT" b="1" baseline="0" dirty="0"/>
              <a:t>Thermosicherung</a:t>
            </a:r>
            <a:r>
              <a:rPr lang="de-AT" baseline="0" dirty="0"/>
              <a:t> vorhanden, welche ab einer gewissen Temperatur anspricht.</a:t>
            </a:r>
            <a:endParaRPr lang="en-US" dirty="0"/>
          </a:p>
        </p:txBody>
      </p:sp>
      <p:sp>
        <p:nvSpPr>
          <p:cNvPr id="4" name="Foliennummernplatzhalter 3"/>
          <p:cNvSpPr>
            <a:spLocks noGrp="1"/>
          </p:cNvSpPr>
          <p:nvPr>
            <p:ph type="sldNum" sz="quarter" idx="10"/>
          </p:nvPr>
        </p:nvSpPr>
        <p:spPr/>
        <p:txBody>
          <a:bodyPr/>
          <a:lstStyle/>
          <a:p>
            <a:fld id="{09396DCB-CA54-4ED0-BE17-87CD9337BFBD}" type="slidenum">
              <a:rPr lang="en-US" smtClean="0"/>
              <a:t>5</a:t>
            </a:fld>
            <a:endParaRPr lang="en-US"/>
          </a:p>
        </p:txBody>
      </p:sp>
    </p:spTree>
    <p:extLst>
      <p:ext uri="{BB962C8B-B14F-4D97-AF65-F5344CB8AC3E}">
        <p14:creationId xmlns:p14="http://schemas.microsoft.com/office/powerpoint/2010/main" val="1141881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de-AT" b="1" dirty="0"/>
              <a:t>Hochvoltkomponenten</a:t>
            </a:r>
            <a:r>
              <a:rPr lang="de-AT" baseline="0" dirty="0"/>
              <a:t> (&gt; 60 V) werden mittels Piktogrammen gekennzeichnet, es kommen verschiedenste Ausprägungen zum Einsatz.</a:t>
            </a:r>
          </a:p>
          <a:p>
            <a:r>
              <a:rPr lang="de-AT" baseline="0" dirty="0"/>
              <a:t>Hochvoltleitungen werden mittels </a:t>
            </a:r>
            <a:r>
              <a:rPr lang="de-AT" b="1" baseline="0" dirty="0"/>
              <a:t>oranger Farbe </a:t>
            </a:r>
            <a:r>
              <a:rPr lang="de-AT" baseline="0" dirty="0"/>
              <a:t>gekennzeichnet und verfügen über einen durchgängigen und überwachten </a:t>
            </a:r>
            <a:r>
              <a:rPr lang="de-AT" b="1" baseline="0" dirty="0"/>
              <a:t>Berührungsschutz.</a:t>
            </a:r>
          </a:p>
          <a:p>
            <a:r>
              <a:rPr lang="de-AT" b="0" baseline="0" dirty="0"/>
              <a:t>Überwacht wird dieser Berührungsschutz durch einen mittels Spannung überwachten Koaxialkabelschirms.</a:t>
            </a:r>
          </a:p>
          <a:p>
            <a:r>
              <a:rPr lang="de-AT" b="0" baseline="0" dirty="0"/>
              <a:t>Das Hochvoltsystem ist </a:t>
            </a:r>
            <a:r>
              <a:rPr lang="de-AT" b="1" baseline="0" dirty="0"/>
              <a:t>galvanisch</a:t>
            </a:r>
            <a:r>
              <a:rPr lang="de-AT" b="0" baseline="0" dirty="0"/>
              <a:t> vom 12/24 V </a:t>
            </a:r>
            <a:r>
              <a:rPr lang="de-AT" b="0" baseline="0" dirty="0" err="1"/>
              <a:t>Bordnetz</a:t>
            </a:r>
            <a:r>
              <a:rPr lang="de-AT" b="0" baseline="0" dirty="0"/>
              <a:t> </a:t>
            </a:r>
            <a:r>
              <a:rPr lang="de-AT" b="1" baseline="0" dirty="0"/>
              <a:t>getrennt</a:t>
            </a:r>
            <a:r>
              <a:rPr lang="de-AT" b="0" baseline="0" dirty="0"/>
              <a:t>, hat kein Potential auf Erde/Karosserie (IT-System = </a:t>
            </a:r>
            <a:r>
              <a:rPr lang="de-AT" b="0" baseline="0" dirty="0" err="1"/>
              <a:t>isolé</a:t>
            </a:r>
            <a:r>
              <a:rPr lang="de-AT" b="0" baseline="0" dirty="0"/>
              <a:t> </a:t>
            </a:r>
            <a:r>
              <a:rPr lang="de-AT" b="0" baseline="0" dirty="0" err="1"/>
              <a:t>terre</a:t>
            </a:r>
            <a:r>
              <a:rPr lang="de-AT" b="0" baseline="0" dirty="0"/>
              <a:t>).</a:t>
            </a:r>
          </a:p>
          <a:p>
            <a:r>
              <a:rPr lang="de-AT" b="0" baseline="0" dirty="0"/>
              <a:t>Ein sogenanntes Hochvolt-Interlock-System (Pilot-, oder Sicherheitslinie) wird bei vielen Herstellern parallel zum Hochvoltsystem geführt und öffnet vor dem Trennen von Steckverbindungen die Hauptrelais der Hochvoltbatterie, somit wird beim Trennen kein Lichtbogen entstehen, da nicht mehr geschaltet wird, sondern nur noch getrennt.</a:t>
            </a:r>
          </a:p>
          <a:p>
            <a:r>
              <a:rPr lang="de-AT" b="0" baseline="0" dirty="0"/>
              <a:t>Mittlerweile ist eine Entladeschaltung für HV-Komponenten vorgeschrieben, d.h. wird ein Unfall erkannt, werden durch Kurzschlussschaltungen die HV-Komponenten entladen, ist so eine Schaltung nicht vorhanden, kann es bis zu 10 Minuten dauern, bis die Systemkomponenten spannungsfrei sind.</a:t>
            </a:r>
          </a:p>
          <a:p>
            <a:r>
              <a:rPr lang="de-AT" b="0" baseline="0" dirty="0"/>
              <a:t>Wird ein </a:t>
            </a:r>
            <a:r>
              <a:rPr lang="de-AT" b="1" baseline="0" dirty="0"/>
              <a:t>Unfall erkannt </a:t>
            </a:r>
            <a:r>
              <a:rPr lang="de-AT" b="0" baseline="0" dirty="0"/>
              <a:t>(Airbag hat ausgelöst) </a:t>
            </a:r>
            <a:r>
              <a:rPr lang="de-AT" b="1" baseline="0" dirty="0"/>
              <a:t>deaktiviert das </a:t>
            </a:r>
            <a:r>
              <a:rPr lang="de-AT" b="1" baseline="0" dirty="0" err="1"/>
              <a:t>Airbagsteuergerät</a:t>
            </a:r>
            <a:r>
              <a:rPr lang="de-AT" b="1" baseline="0" dirty="0"/>
              <a:t> </a:t>
            </a:r>
            <a:r>
              <a:rPr lang="de-AT" b="0" baseline="0" dirty="0"/>
              <a:t>das Antriebssystem, indem die Hauptrelais für + und – in der Batterie geöffnet werden. </a:t>
            </a:r>
          </a:p>
          <a:p>
            <a:r>
              <a:rPr lang="de-AT" b="0" baseline="0" dirty="0"/>
              <a:t>Bei vielen Fahrzeugen öffnet dieses Relais auch bei Zündung aus, jedoch nicht beim Abklemmen der 12 V Batterie, da der Spannungswandler auch 12 V ins </a:t>
            </a:r>
            <a:r>
              <a:rPr lang="de-AT" b="0" baseline="0" dirty="0" err="1"/>
              <a:t>Bordnetz</a:t>
            </a:r>
            <a:r>
              <a:rPr lang="de-AT" b="0" baseline="0" dirty="0"/>
              <a:t> liefert und das HV-System somit selbsthaltend ist. Aufgrund der hohen DC Spannungen von bis zu 1.000 V moderner HV-Batterien kann wegen dem Verschleiß der Kontakte das Hauptrelais nicht mehr bei jedem Ausschalten der Zündung geöffnet werden, dies passiert dann nur mehr durch das </a:t>
            </a:r>
            <a:r>
              <a:rPr lang="de-AT" b="0" baseline="0" dirty="0" err="1"/>
              <a:t>Airbagsteuergerät</a:t>
            </a:r>
            <a:r>
              <a:rPr lang="de-AT" b="0" baseline="0" dirty="0"/>
              <a:t> bzw. durch die herstellerspezifischen Deaktivierungsmaßnahmen.</a:t>
            </a:r>
          </a:p>
          <a:p>
            <a:r>
              <a:rPr lang="de-AT" b="1" baseline="0" dirty="0"/>
              <a:t>Wartungsstecker: MSD </a:t>
            </a:r>
            <a:r>
              <a:rPr lang="de-AT" b="1" baseline="0" dirty="0" err="1"/>
              <a:t>ManualServiceDisconnect</a:t>
            </a:r>
            <a:r>
              <a:rPr lang="de-AT" b="0" baseline="0" dirty="0"/>
              <a:t> (oft ebenfalls Rettungstrennstelle </a:t>
            </a:r>
            <a:r>
              <a:rPr lang="de-AT" b="0" baseline="0" dirty="0" err="1"/>
              <a:t>zB</a:t>
            </a:r>
            <a:r>
              <a:rPr lang="de-AT" b="0" baseline="0" dirty="0"/>
              <a:t> Zoe, JLR) an der HV-Batterie entfernen einen galvanischen Bügel </a:t>
            </a:r>
            <a:r>
              <a:rPr lang="de-AT" b="1" baseline="0" dirty="0"/>
              <a:t>oder eine Sicherung </a:t>
            </a:r>
            <a:r>
              <a:rPr lang="de-AT" b="0" strike="sngStrike" baseline="0" dirty="0"/>
              <a:t>zwischen zwei Batteriemodulen </a:t>
            </a:r>
            <a:r>
              <a:rPr lang="de-AT" b="0" baseline="0" dirty="0"/>
              <a:t>und öffnen somit den Stromkreis in der Batterie </a:t>
            </a:r>
            <a:r>
              <a:rPr lang="de-AT" b="1" baseline="0" dirty="0"/>
              <a:t>indem ein Potential schon vor den Relais getrennt wird</a:t>
            </a:r>
            <a:r>
              <a:rPr lang="de-AT" b="0" baseline="0" dirty="0"/>
              <a:t>, </a:t>
            </a:r>
            <a:r>
              <a:rPr lang="de-AT" b="1" strike="sngStrike" baseline="0" dirty="0"/>
              <a:t>meistens </a:t>
            </a:r>
            <a:r>
              <a:rPr lang="de-AT" b="1" strike="noStrike" baseline="0" dirty="0"/>
              <a:t>immer</a:t>
            </a:r>
            <a:r>
              <a:rPr lang="de-AT" b="1" strike="sngStrike" baseline="0" dirty="0"/>
              <a:t>(</a:t>
            </a:r>
            <a:r>
              <a:rPr lang="de-AT" b="1" baseline="0" dirty="0">
                <a:sym typeface="Wingdings" panose="05000000000000000000" pitchFamily="2" charset="2"/>
              </a:rPr>
              <a:t></a:t>
            </a:r>
            <a:r>
              <a:rPr lang="de-AT" b="1" baseline="0" dirty="0"/>
              <a:t> ECE R100-2)</a:t>
            </a:r>
            <a:r>
              <a:rPr lang="de-AT" b="0" baseline="0" dirty="0"/>
              <a:t> ist ein HV-Interlock-System vorhanden</a:t>
            </a:r>
            <a:r>
              <a:rPr lang="de-AT" b="0" strike="sngStrike" baseline="0" dirty="0"/>
              <a:t>, wenn nicht </a:t>
            </a:r>
            <a:r>
              <a:rPr lang="de-AT" b="1" baseline="0" dirty="0"/>
              <a:t>(immer/Ausrüstungsvorschlag) </a:t>
            </a:r>
            <a:r>
              <a:rPr lang="de-AT" b="0" baseline="0" dirty="0"/>
              <a:t>sollte zum Ziehen ein </a:t>
            </a:r>
            <a:r>
              <a:rPr lang="de-AT" b="0" baseline="0" dirty="0" err="1"/>
              <a:t>Hochspannungschutzhandschuh</a:t>
            </a:r>
            <a:r>
              <a:rPr lang="de-AT" b="0" baseline="0" dirty="0"/>
              <a:t> 1.000 V und das Gesichtsschutzvisier verwendet werden.</a:t>
            </a:r>
          </a:p>
          <a:p>
            <a:r>
              <a:rPr lang="de-AT" b="1" baseline="0" dirty="0"/>
              <a:t>HV-Sicherungen</a:t>
            </a:r>
            <a:r>
              <a:rPr lang="de-AT" b="0" baseline="0" dirty="0"/>
              <a:t> sorgen in letzter Instanz beim Versagen aller anderen Sicherheitskomponenten zum Löschen des Lichtbogens.</a:t>
            </a:r>
          </a:p>
          <a:p>
            <a:r>
              <a:rPr lang="de-AT" b="1" baseline="0" dirty="0"/>
              <a:t>Rettungstrennstellen:</a:t>
            </a:r>
          </a:p>
          <a:p>
            <a:endParaRPr lang="de-AT" b="1" baseline="0" dirty="0"/>
          </a:p>
          <a:p>
            <a:r>
              <a:rPr lang="de-AT" b="1" baseline="0" dirty="0"/>
              <a:t>Können in verschiedenen Varianten ausgeführt sein. Sie stellen eine weitere Möglichkeit dar, ein </a:t>
            </a:r>
            <a:r>
              <a:rPr lang="de-AT" b="1" baseline="0" dirty="0" err="1"/>
              <a:t>Fzg</a:t>
            </a:r>
            <a:r>
              <a:rPr lang="de-AT" b="1" baseline="0" dirty="0"/>
              <a:t> ab Batterie ´spannungsfrei zu schalten, Rettungstrennstellen können </a:t>
            </a:r>
            <a:r>
              <a:rPr lang="de-AT" b="1" baseline="0" dirty="0" err="1"/>
              <a:t>zB</a:t>
            </a:r>
            <a:r>
              <a:rPr lang="de-AT" b="1" baseline="0" dirty="0"/>
              <a:t>. Speziell gekennzeichnete 12V Sicherungen sein, Stecker, Kabel mit gekennzeichneten Schnittpunkten, diese haben die Funktion die </a:t>
            </a:r>
            <a:r>
              <a:rPr lang="de-AT" b="1" baseline="0" dirty="0" err="1"/>
              <a:t>Relaise</a:t>
            </a:r>
            <a:r>
              <a:rPr lang="de-AT" b="1" baseline="0" dirty="0"/>
              <a:t> spannungsfrei zu schalten. Ist die Rettungstrennstelle eine MSD wird die Batterie bereits vor den </a:t>
            </a:r>
            <a:r>
              <a:rPr lang="de-AT" b="1" baseline="0" dirty="0" err="1"/>
              <a:t>Relaise</a:t>
            </a:r>
            <a:r>
              <a:rPr lang="de-AT" b="1" baseline="0" dirty="0"/>
              <a:t> spannungsfrei geschalten. Rettungstrennstellen sind meist mit einem orange/gelben Piktogramm mit rotem Helm gekennzeichnet. </a:t>
            </a:r>
          </a:p>
          <a:p>
            <a:endParaRPr lang="en-US" dirty="0"/>
          </a:p>
        </p:txBody>
      </p:sp>
      <p:sp>
        <p:nvSpPr>
          <p:cNvPr id="4" name="Foliennummernplatzhalter 3"/>
          <p:cNvSpPr>
            <a:spLocks noGrp="1"/>
          </p:cNvSpPr>
          <p:nvPr>
            <p:ph type="sldNum" sz="quarter" idx="10"/>
          </p:nvPr>
        </p:nvSpPr>
        <p:spPr/>
        <p:txBody>
          <a:bodyPr/>
          <a:lstStyle/>
          <a:p>
            <a:fld id="{09396DCB-CA54-4ED0-BE17-87CD9337BFBD}" type="slidenum">
              <a:rPr lang="en-US" smtClean="0"/>
              <a:t>6</a:t>
            </a:fld>
            <a:endParaRPr lang="en-US"/>
          </a:p>
        </p:txBody>
      </p:sp>
    </p:spTree>
    <p:extLst>
      <p:ext uri="{BB962C8B-B14F-4D97-AF65-F5344CB8AC3E}">
        <p14:creationId xmlns:p14="http://schemas.microsoft.com/office/powerpoint/2010/main" val="4792520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endParaRPr lang="en-US" dirty="0" err="1"/>
          </a:p>
        </p:txBody>
      </p:sp>
      <p:sp>
        <p:nvSpPr>
          <p:cNvPr id="4" name="Foliennummernplatzhalter 3"/>
          <p:cNvSpPr>
            <a:spLocks noGrp="1"/>
          </p:cNvSpPr>
          <p:nvPr>
            <p:ph type="sldNum" sz="quarter" idx="10"/>
          </p:nvPr>
        </p:nvSpPr>
        <p:spPr/>
        <p:txBody>
          <a:bodyPr/>
          <a:lstStyle/>
          <a:p>
            <a:fld id="{09396DCB-CA54-4ED0-BE17-87CD9337BFBD}" type="slidenum">
              <a:rPr lang="en-US" smtClean="0"/>
              <a:t>7</a:t>
            </a:fld>
            <a:endParaRPr lang="en-US"/>
          </a:p>
        </p:txBody>
      </p:sp>
    </p:spTree>
    <p:extLst>
      <p:ext uri="{BB962C8B-B14F-4D97-AF65-F5344CB8AC3E}">
        <p14:creationId xmlns:p14="http://schemas.microsoft.com/office/powerpoint/2010/main" val="40380451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de-AT" b="1" dirty="0"/>
              <a:t>Austretende Stoffe </a:t>
            </a:r>
            <a:r>
              <a:rPr lang="de-AT" dirty="0"/>
              <a:t>kann man sehen – hören – riechen – messen.</a:t>
            </a:r>
          </a:p>
          <a:p>
            <a:r>
              <a:rPr lang="de-AT" b="1" dirty="0"/>
              <a:t>Unterboden</a:t>
            </a:r>
            <a:r>
              <a:rPr lang="de-AT" dirty="0"/>
              <a:t>, </a:t>
            </a:r>
            <a:r>
              <a:rPr lang="de-AT" b="1" dirty="0"/>
              <a:t>Motorhaube</a:t>
            </a:r>
            <a:r>
              <a:rPr lang="de-AT" b="1" baseline="0" dirty="0"/>
              <a:t> und Kofferraum</a:t>
            </a:r>
            <a:r>
              <a:rPr lang="de-AT" baseline="0" dirty="0"/>
              <a:t> sind auf orange Kabel, Tanks, Batterien, sonstige Gefahren oder Personen zu erkunden</a:t>
            </a:r>
            <a:endParaRPr lang="de-AT" baseline="0" dirty="0">
              <a:cs typeface="Calibri"/>
            </a:endParaRPr>
          </a:p>
          <a:p>
            <a:r>
              <a:rPr lang="de-AT" b="1" baseline="0" dirty="0"/>
              <a:t>Tankdeckel </a:t>
            </a:r>
            <a:r>
              <a:rPr lang="de-AT" baseline="0" dirty="0"/>
              <a:t>ist zu öffnen, man erkennt die Kraftstoffart, welche ab 12. Oktober 2018 in der EU bei Neufahrzeugen gekennzeichnet sein muss. </a:t>
            </a:r>
            <a:r>
              <a:rPr lang="de-AT" b="1" baseline="0" dirty="0"/>
              <a:t>(Vergleich/Widersprüche EV/PHEV/HEV)</a:t>
            </a:r>
          </a:p>
          <a:p>
            <a:r>
              <a:rPr lang="de-AT" b="1" baseline="0" dirty="0"/>
              <a:t>Oberflächen</a:t>
            </a:r>
            <a:r>
              <a:rPr lang="de-AT" baseline="0" dirty="0"/>
              <a:t> sind auf Hinweise zu untersuchen (</a:t>
            </a:r>
            <a:r>
              <a:rPr lang="de-AT" dirty="0"/>
              <a:t>grüne Schrift am Kennzeichen, Hybrid</a:t>
            </a:r>
            <a:r>
              <a:rPr lang="de-AT" baseline="0" dirty="0"/>
              <a:t>, „ich fahre mit Erdgas“, 100 % </a:t>
            </a:r>
            <a:r>
              <a:rPr lang="de-AT" dirty="0"/>
              <a:t>Elektrisch</a:t>
            </a:r>
            <a:r>
              <a:rPr lang="de-AT" baseline="0" dirty="0"/>
              <a:t>,….)</a:t>
            </a:r>
            <a:endParaRPr lang="en-US" dirty="0"/>
          </a:p>
        </p:txBody>
      </p:sp>
      <p:sp>
        <p:nvSpPr>
          <p:cNvPr id="4" name="Foliennummernplatzhalter 3"/>
          <p:cNvSpPr>
            <a:spLocks noGrp="1"/>
          </p:cNvSpPr>
          <p:nvPr>
            <p:ph type="sldNum" sz="quarter" idx="10"/>
          </p:nvPr>
        </p:nvSpPr>
        <p:spPr/>
        <p:txBody>
          <a:bodyPr/>
          <a:lstStyle/>
          <a:p>
            <a:fld id="{09396DCB-CA54-4ED0-BE17-87CD9337BFBD}" type="slidenum">
              <a:rPr lang="en-US" smtClean="0"/>
              <a:t>8</a:t>
            </a:fld>
            <a:endParaRPr lang="en-US"/>
          </a:p>
        </p:txBody>
      </p:sp>
    </p:spTree>
    <p:extLst>
      <p:ext uri="{BB962C8B-B14F-4D97-AF65-F5344CB8AC3E}">
        <p14:creationId xmlns:p14="http://schemas.microsoft.com/office/powerpoint/2010/main" val="359246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err="1">
                <a:cs typeface="Calibri"/>
              </a:rPr>
              <a:t>Rettungsdatenblätter</a:t>
            </a:r>
            <a:r>
              <a:rPr lang="en-US" dirty="0">
                <a:cs typeface="Calibri"/>
              </a:rPr>
              <a:t> </a:t>
            </a:r>
            <a:r>
              <a:rPr lang="en-US" dirty="0" err="1">
                <a:cs typeface="Calibri"/>
              </a:rPr>
              <a:t>werden</a:t>
            </a:r>
            <a:r>
              <a:rPr lang="en-US" dirty="0">
                <a:cs typeface="Calibri"/>
              </a:rPr>
              <a:t> </a:t>
            </a:r>
            <a:r>
              <a:rPr lang="en-US" dirty="0" err="1">
                <a:cs typeface="Calibri"/>
              </a:rPr>
              <a:t>auch</a:t>
            </a:r>
            <a:r>
              <a:rPr lang="en-US" dirty="0">
                <a:cs typeface="Calibri"/>
              </a:rPr>
              <a:t> </a:t>
            </a:r>
            <a:r>
              <a:rPr lang="en-US" dirty="0" err="1">
                <a:cs typeface="Calibri"/>
              </a:rPr>
              <a:t>als</a:t>
            </a:r>
            <a:r>
              <a:rPr lang="en-US" dirty="0">
                <a:cs typeface="Calibri"/>
              </a:rPr>
              <a:t> </a:t>
            </a:r>
            <a:r>
              <a:rPr lang="en-US" dirty="0" err="1">
                <a:cs typeface="Calibri"/>
              </a:rPr>
              <a:t>Rettungskarten</a:t>
            </a:r>
            <a:r>
              <a:rPr lang="en-US" dirty="0">
                <a:cs typeface="Calibri"/>
              </a:rPr>
              <a:t> </a:t>
            </a:r>
            <a:r>
              <a:rPr lang="en-US" dirty="0" err="1">
                <a:cs typeface="Calibri"/>
              </a:rPr>
              <a:t>bezeichnet</a:t>
            </a:r>
            <a:r>
              <a:rPr lang="en-US" dirty="0">
                <a:cs typeface="Calibri"/>
              </a:rPr>
              <a:t>.</a:t>
            </a:r>
          </a:p>
          <a:p>
            <a:r>
              <a:rPr lang="de-DE" dirty="0">
                <a:cs typeface="Calibri"/>
              </a:rPr>
              <a:t>Diese Folie</a:t>
            </a:r>
            <a:r>
              <a:rPr lang="de-DE" baseline="0" dirty="0">
                <a:cs typeface="Calibri"/>
              </a:rPr>
              <a:t> ist eine Wiederholung aus der Präsentation 1 – sollten die beiden Präsentation in Abfolge gehalten werden, kann man diese in </a:t>
            </a:r>
            <a:r>
              <a:rPr lang="de-DE" baseline="0">
                <a:cs typeface="Calibri"/>
              </a:rPr>
              <a:t>einer ausblenden</a:t>
            </a:r>
            <a:r>
              <a:rPr lang="de-DE" baseline="0" dirty="0">
                <a:cs typeface="Calibri"/>
              </a:rPr>
              <a:t>.</a:t>
            </a:r>
            <a:endParaRPr lang="en-US" dirty="0"/>
          </a:p>
        </p:txBody>
      </p:sp>
      <p:sp>
        <p:nvSpPr>
          <p:cNvPr id="4" name="Foliennummernplatzhalter 3"/>
          <p:cNvSpPr>
            <a:spLocks noGrp="1"/>
          </p:cNvSpPr>
          <p:nvPr>
            <p:ph type="sldNum" sz="quarter" idx="10"/>
          </p:nvPr>
        </p:nvSpPr>
        <p:spPr/>
        <p:txBody>
          <a:bodyPr/>
          <a:lstStyle/>
          <a:p>
            <a:fld id="{09396DCB-CA54-4ED0-BE17-87CD9337BFBD}" type="slidenum">
              <a:rPr lang="en-US" smtClean="0"/>
              <a:t>9</a:t>
            </a:fld>
            <a:endParaRPr lang="en-US"/>
          </a:p>
        </p:txBody>
      </p:sp>
    </p:spTree>
    <p:extLst>
      <p:ext uri="{BB962C8B-B14F-4D97-AF65-F5344CB8AC3E}">
        <p14:creationId xmlns:p14="http://schemas.microsoft.com/office/powerpoint/2010/main" val="14799231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Titelfolie">
    <p:spTree>
      <p:nvGrpSpPr>
        <p:cNvPr id="1" name=""/>
        <p:cNvGrpSpPr/>
        <p:nvPr/>
      </p:nvGrpSpPr>
      <p:grpSpPr>
        <a:xfrm>
          <a:off x="0" y="0"/>
          <a:ext cx="0" cy="0"/>
          <a:chOff x="0" y="0"/>
          <a:chExt cx="0" cy="0"/>
        </a:xfrm>
      </p:grpSpPr>
      <p:pic>
        <p:nvPicPr>
          <p:cNvPr id="4" name="Grafik 12"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15888"/>
            <a:ext cx="1898650"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hteck 6"/>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hteck 9"/>
          <p:cNvSpPr/>
          <p:nvPr/>
        </p:nvSpPr>
        <p:spPr>
          <a:xfrm>
            <a:off x="-9525" y="6053138"/>
            <a:ext cx="2249488" cy="712787"/>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hteck 10"/>
          <p:cNvSpPr/>
          <p:nvPr/>
        </p:nvSpPr>
        <p:spPr>
          <a:xfrm>
            <a:off x="2359025" y="6043613"/>
            <a:ext cx="6784975" cy="714375"/>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Titel 7"/>
          <p:cNvSpPr>
            <a:spLocks noGrp="1"/>
          </p:cNvSpPr>
          <p:nvPr>
            <p:ph type="ctrTitle"/>
          </p:nvPr>
        </p:nvSpPr>
        <p:spPr>
          <a:xfrm>
            <a:off x="2362200" y="4038600"/>
            <a:ext cx="6477000" cy="1828800"/>
          </a:xfrm>
        </p:spPr>
        <p:txBody>
          <a:bodyPr anchor="b"/>
          <a:lstStyle>
            <a:lvl1pPr>
              <a:defRPr cap="all" baseline="0"/>
            </a:lvl1pPr>
          </a:lstStyle>
          <a:p>
            <a:r>
              <a:rPr lang="de-DE"/>
              <a:t>Titelmasterformat durch Klicken bearbeiten</a:t>
            </a:r>
            <a:endParaRPr lang="en-US" dirty="0"/>
          </a:p>
        </p:txBody>
      </p:sp>
      <p:sp>
        <p:nvSpPr>
          <p:cNvPr id="9" name="Untertitel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de-DE"/>
              <a:t>Formatvorlage des Untertitelmasters durch Klicken bearbeiten</a:t>
            </a:r>
            <a:endParaRPr lang="en-US" dirty="0"/>
          </a:p>
        </p:txBody>
      </p:sp>
      <p:sp>
        <p:nvSpPr>
          <p:cNvPr id="10" name="Datumsplatzhalter 27"/>
          <p:cNvSpPr>
            <a:spLocks noGrp="1"/>
          </p:cNvSpPr>
          <p:nvPr>
            <p:ph type="dt" sz="half" idx="10"/>
          </p:nvPr>
        </p:nvSpPr>
        <p:spPr>
          <a:xfrm>
            <a:off x="76200" y="6069013"/>
            <a:ext cx="2057400" cy="685800"/>
          </a:xfrm>
        </p:spPr>
        <p:txBody>
          <a:bodyPr>
            <a:noAutofit/>
          </a:bodyPr>
          <a:lstStyle>
            <a:lvl1pPr algn="ctr">
              <a:defRPr sz="2000" baseline="0" smtClean="0">
                <a:solidFill>
                  <a:srgbClr val="FFFFFF"/>
                </a:solidFill>
                <a:latin typeface="Trebuchet MS" panose="020B0603020202020204" pitchFamily="34" charset="0"/>
              </a:defRPr>
            </a:lvl1pPr>
          </a:lstStyle>
          <a:p>
            <a:fld id="{2A2CB581-22BB-463A-8E4D-435CFA4EE9CC}" type="datetimeFigureOut">
              <a:rPr lang="de-AT" smtClean="0"/>
              <a:pPr/>
              <a:t>05.02.2020</a:t>
            </a:fld>
            <a:endParaRPr lang="de-AT" dirty="0"/>
          </a:p>
        </p:txBody>
      </p:sp>
    </p:spTree>
    <p:extLst>
      <p:ext uri="{BB962C8B-B14F-4D97-AF65-F5344CB8AC3E}">
        <p14:creationId xmlns:p14="http://schemas.microsoft.com/office/powerpoint/2010/main" val="2775450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Bild mit Überschrift">
    <p:spTree>
      <p:nvGrpSpPr>
        <p:cNvPr id="1" name=""/>
        <p:cNvGrpSpPr/>
        <p:nvPr/>
      </p:nvGrpSpPr>
      <p:grpSpPr>
        <a:xfrm>
          <a:off x="0" y="0"/>
          <a:ext cx="0" cy="0"/>
          <a:chOff x="0" y="0"/>
          <a:chExt cx="0" cy="0"/>
        </a:xfrm>
      </p:grpSpPr>
      <p:sp>
        <p:nvSpPr>
          <p:cNvPr id="5" name="Rechteck 7"/>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hteck 8"/>
          <p:cNvSpPr/>
          <p:nvPr userDrawn="1"/>
        </p:nvSpPr>
        <p:spPr>
          <a:xfrm>
            <a:off x="-9525" y="4664075"/>
            <a:ext cx="1463675" cy="712788"/>
          </a:xfrm>
          <a:prstGeom prst="rect">
            <a:avLst/>
          </a:prstGeom>
          <a:solidFill>
            <a:schemeClr val="bg1">
              <a:lumMod val="65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hteck 9"/>
          <p:cNvSpPr/>
          <p:nvPr/>
        </p:nvSpPr>
        <p:spPr>
          <a:xfrm>
            <a:off x="1544638" y="4654550"/>
            <a:ext cx="7599362" cy="712788"/>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hteck 10"/>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9" name="Grafik 15" descr="ÖBFV Logo.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425" y="836613"/>
            <a:ext cx="431800"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platzhalt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de-DE"/>
              <a:t>Formatvorlagen des Textmasters bearbeiten</a:t>
            </a:r>
          </a:p>
        </p:txBody>
      </p:sp>
      <p:sp>
        <p:nvSpPr>
          <p:cNvPr id="2" name="Titel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de-DE"/>
              <a:t>Titelmasterformat durch Klicken bearbeiten</a:t>
            </a:r>
            <a:endParaRPr lang="en-US" dirty="0"/>
          </a:p>
        </p:txBody>
      </p:sp>
      <p:sp>
        <p:nvSpPr>
          <p:cNvPr id="3" name="Bildplatzhalter 2"/>
          <p:cNvSpPr>
            <a:spLocks noGrp="1"/>
          </p:cNvSpPr>
          <p:nvPr>
            <p:ph type="pic" idx="1"/>
          </p:nvPr>
        </p:nvSpPr>
        <p:spPr>
          <a:xfrm>
            <a:off x="1560576" y="0"/>
            <a:ext cx="7583424" cy="4568952"/>
          </a:xfrm>
          <a:solidFill>
            <a:schemeClr val="bg1">
              <a:lumMod val="65000"/>
            </a:schemeClr>
          </a:solidFill>
          <a:ln>
            <a:noFill/>
          </a:ln>
        </p:spPr>
        <p:txBody>
          <a:bodyPr>
            <a:normAutofit/>
          </a:bodyPr>
          <a:lstStyle>
            <a:lvl1pPr marL="0" indent="0">
              <a:buNone/>
              <a:defRPr sz="3200"/>
            </a:lvl1pPr>
          </a:lstStyle>
          <a:p>
            <a:pPr lvl="0"/>
            <a:r>
              <a:rPr lang="de-DE" noProof="0"/>
              <a:t>Bild durch Klicken auf Symbol hinzufügen</a:t>
            </a:r>
            <a:endParaRPr lang="en-US" noProof="0" dirty="0"/>
          </a:p>
        </p:txBody>
      </p:sp>
      <p:sp>
        <p:nvSpPr>
          <p:cNvPr id="10" name="Datumsplatzhalter 11"/>
          <p:cNvSpPr>
            <a:spLocks noGrp="1"/>
          </p:cNvSpPr>
          <p:nvPr>
            <p:ph type="dt" sz="half" idx="10"/>
          </p:nvPr>
        </p:nvSpPr>
        <p:spPr>
          <a:xfrm>
            <a:off x="6248400" y="6248400"/>
            <a:ext cx="2667000" cy="365125"/>
          </a:xfrm>
        </p:spPr>
        <p:txBody>
          <a:bodyPr rtlCol="0"/>
          <a:lstStyle>
            <a:lvl1pPr>
              <a:defRPr/>
            </a:lvl1pPr>
          </a:lstStyle>
          <a:p>
            <a:fld id="{2A2CB581-22BB-463A-8E4D-435CFA4EE9CC}" type="datetimeFigureOut">
              <a:rPr lang="de-AT" smtClean="0"/>
              <a:t>05.02.2020</a:t>
            </a:fld>
            <a:endParaRPr lang="de-AT" dirty="0"/>
          </a:p>
        </p:txBody>
      </p:sp>
      <p:sp>
        <p:nvSpPr>
          <p:cNvPr id="12" name="Fußzeilenplatzhalter 13"/>
          <p:cNvSpPr>
            <a:spLocks noGrp="1"/>
          </p:cNvSpPr>
          <p:nvPr>
            <p:ph type="ftr" sz="quarter" idx="12"/>
          </p:nvPr>
        </p:nvSpPr>
        <p:spPr>
          <a:xfrm>
            <a:off x="1600200" y="6248400"/>
            <a:ext cx="4572000" cy="365125"/>
          </a:xfrm>
        </p:spPr>
        <p:txBody>
          <a:bodyPr rtlCol="0"/>
          <a:lstStyle>
            <a:lvl1pPr>
              <a:defRPr>
                <a:latin typeface="Trebuchet MS" panose="020B0603020202020204" pitchFamily="34" charset="0"/>
              </a:defRPr>
            </a:lvl1pPr>
          </a:lstStyle>
          <a:p>
            <a:endParaRPr lang="de-AT" dirty="0"/>
          </a:p>
        </p:txBody>
      </p:sp>
      <p:sp>
        <p:nvSpPr>
          <p:cNvPr id="13" name="Foliennummernplatzhalter 22">
            <a:extLst>
              <a:ext uri="{FF2B5EF4-FFF2-40B4-BE49-F238E27FC236}">
                <a16:creationId xmlns:a16="http://schemas.microsoft.com/office/drawing/2014/main" id="{7BFA66AD-7DB8-42A4-AD9E-0BB0B1990731}"/>
              </a:ext>
            </a:extLst>
          </p:cNvPr>
          <p:cNvSpPr>
            <a:spLocks noGrp="1"/>
          </p:cNvSpPr>
          <p:nvPr>
            <p:ph type="sldNum" sz="quarter" idx="13"/>
          </p:nvPr>
        </p:nvSpPr>
        <p:spPr>
          <a:xfrm>
            <a:off x="8322179"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2792463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a:p>
        </p:txBody>
      </p:sp>
      <p:sp>
        <p:nvSpPr>
          <p:cNvPr id="3" name="Vertikaler Textplatzhalter 2"/>
          <p:cNvSpPr>
            <a:spLocks noGrp="1"/>
          </p:cNvSpPr>
          <p:nvPr>
            <p:ph type="body" orient="vert" idx="1"/>
          </p:nvPr>
        </p:nvSpPr>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umsplatzhalter 13"/>
          <p:cNvSpPr>
            <a:spLocks noGrp="1"/>
          </p:cNvSpPr>
          <p:nvPr>
            <p:ph type="dt" sz="half" idx="10"/>
          </p:nvPr>
        </p:nvSpPr>
        <p:spPr/>
        <p:txBody>
          <a:bodyPr/>
          <a:lstStyle>
            <a:lvl1pPr>
              <a:defRPr/>
            </a:lvl1pPr>
          </a:lstStyle>
          <a:p>
            <a:fld id="{2A2CB581-22BB-463A-8E4D-435CFA4EE9CC}" type="datetimeFigureOut">
              <a:rPr lang="de-AT" smtClean="0"/>
              <a:t>05.02.2020</a:t>
            </a:fld>
            <a:endParaRPr lang="de-AT"/>
          </a:p>
        </p:txBody>
      </p:sp>
      <p:sp>
        <p:nvSpPr>
          <p:cNvPr id="5" name="Fußzeilenplatzhalter 2"/>
          <p:cNvSpPr>
            <a:spLocks noGrp="1"/>
          </p:cNvSpPr>
          <p:nvPr>
            <p:ph type="ftr" sz="quarter" idx="11"/>
          </p:nvPr>
        </p:nvSpPr>
        <p:spPr/>
        <p:txBody>
          <a:bodyPr/>
          <a:lstStyle>
            <a:lvl1pPr>
              <a:defRPr/>
            </a:lvl1pPr>
          </a:lstStyle>
          <a:p>
            <a:endParaRPr lang="de-AT"/>
          </a:p>
        </p:txBody>
      </p:sp>
      <p:sp>
        <p:nvSpPr>
          <p:cNvPr id="7" name="Foliennummernplatzhalter 22">
            <a:extLst>
              <a:ext uri="{FF2B5EF4-FFF2-40B4-BE49-F238E27FC236}">
                <a16:creationId xmlns:a16="http://schemas.microsoft.com/office/drawing/2014/main" id="{162D3B2E-EFEB-4702-AC91-518E2E32CCD5}"/>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22422748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spTree>
      <p:nvGrpSpPr>
        <p:cNvPr id="1" name=""/>
        <p:cNvGrpSpPr/>
        <p:nvPr/>
      </p:nvGrpSpPr>
      <p:grpSpPr>
        <a:xfrm>
          <a:off x="0" y="0"/>
          <a:ext cx="0" cy="0"/>
          <a:chOff x="0" y="0"/>
          <a:chExt cx="0" cy="0"/>
        </a:xfrm>
      </p:grpSpPr>
      <p:sp>
        <p:nvSpPr>
          <p:cNvPr id="4" name="Rechteck 6"/>
          <p:cNvSpPr>
            <a:spLocks noChangeArrowheads="1"/>
          </p:cNvSpPr>
          <p:nvPr/>
        </p:nvSpPr>
        <p:spPr bwMode="white">
          <a:xfrm rot="16200000">
            <a:off x="4024312" y="-2000249"/>
            <a:ext cx="320675" cy="6858000"/>
          </a:xfrm>
          <a:prstGeom prst="rect">
            <a:avLst/>
          </a:prstGeom>
          <a:solidFill>
            <a:srgbClr val="FFFFFF"/>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algn="ctr" fontAlgn="auto">
              <a:spcBef>
                <a:spcPts val="0"/>
              </a:spcBef>
              <a:spcAft>
                <a:spcPts val="0"/>
              </a:spcAft>
              <a:defRPr/>
            </a:pPr>
            <a:endParaRPr lang="en-US">
              <a:solidFill>
                <a:schemeClr val="lt1"/>
              </a:solidFill>
              <a:latin typeface="+mn-lt"/>
            </a:endParaRPr>
          </a:p>
        </p:txBody>
      </p:sp>
      <p:sp>
        <p:nvSpPr>
          <p:cNvPr id="5" name="Rechteck 7"/>
          <p:cNvSpPr>
            <a:spLocks noChangeArrowheads="1"/>
          </p:cNvSpPr>
          <p:nvPr/>
        </p:nvSpPr>
        <p:spPr bwMode="auto">
          <a:xfrm>
            <a:off x="6308725" y="889848"/>
            <a:ext cx="236537" cy="5712566"/>
          </a:xfrm>
          <a:prstGeom prst="rect">
            <a:avLst/>
          </a:prstGeom>
          <a:solidFill>
            <a:srgbClr val="FF0000"/>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algn="ctr" fontAlgn="auto">
              <a:spcBef>
                <a:spcPts val="0"/>
              </a:spcBef>
              <a:spcAft>
                <a:spcPts val="0"/>
              </a:spcAft>
              <a:defRPr/>
            </a:pPr>
            <a:endParaRPr lang="en-US">
              <a:solidFill>
                <a:schemeClr val="lt1"/>
              </a:solidFill>
              <a:latin typeface="+mn-lt"/>
            </a:endParaRPr>
          </a:p>
        </p:txBody>
      </p:sp>
      <p:sp>
        <p:nvSpPr>
          <p:cNvPr id="6" name="Rechteck 8"/>
          <p:cNvSpPr>
            <a:spLocks noChangeArrowheads="1"/>
          </p:cNvSpPr>
          <p:nvPr/>
        </p:nvSpPr>
        <p:spPr bwMode="auto">
          <a:xfrm>
            <a:off x="6308725" y="250825"/>
            <a:ext cx="249238" cy="533400"/>
          </a:xfrm>
          <a:prstGeom prst="rect">
            <a:avLst/>
          </a:prstGeom>
          <a:solidFill>
            <a:srgbClr val="A6A6A6"/>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algn="ctr" fontAlgn="auto">
              <a:spcBef>
                <a:spcPts val="0"/>
              </a:spcBef>
              <a:spcAft>
                <a:spcPts val="0"/>
              </a:spcAft>
              <a:defRPr/>
            </a:pPr>
            <a:endParaRPr lang="en-US">
              <a:solidFill>
                <a:schemeClr val="lt1"/>
              </a:solidFill>
              <a:latin typeface="+mn-lt"/>
            </a:endParaRPr>
          </a:p>
        </p:txBody>
      </p:sp>
      <p:pic>
        <p:nvPicPr>
          <p:cNvPr id="7" name="Grafik 9"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6608767" y="320675"/>
            <a:ext cx="433387"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Vertikaler Titel 1"/>
          <p:cNvSpPr>
            <a:spLocks noGrp="1"/>
          </p:cNvSpPr>
          <p:nvPr>
            <p:ph type="title" orient="vert"/>
          </p:nvPr>
        </p:nvSpPr>
        <p:spPr>
          <a:xfrm>
            <a:off x="6553200" y="889848"/>
            <a:ext cx="2057400" cy="5236316"/>
          </a:xfrm>
        </p:spPr>
        <p:txBody>
          <a:bodyPr vert="eaVert"/>
          <a:lstStyle/>
          <a:p>
            <a:r>
              <a:rPr lang="de-DE"/>
              <a:t>Titelmasterformat durch Klicken bearbeiten</a:t>
            </a:r>
            <a:endParaRPr lang="en-US" dirty="0"/>
          </a:p>
        </p:txBody>
      </p:sp>
      <p:sp>
        <p:nvSpPr>
          <p:cNvPr id="3" name="Vertikaler Textplatzhalter 2"/>
          <p:cNvSpPr>
            <a:spLocks noGrp="1"/>
          </p:cNvSpPr>
          <p:nvPr>
            <p:ph type="body" orient="vert" idx="1"/>
          </p:nvPr>
        </p:nvSpPr>
        <p:spPr>
          <a:xfrm>
            <a:off x="611560" y="889848"/>
            <a:ext cx="5408240" cy="5236317"/>
          </a:xfrm>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8" name="Datumsplatzhalter 3"/>
          <p:cNvSpPr>
            <a:spLocks noGrp="1"/>
          </p:cNvSpPr>
          <p:nvPr>
            <p:ph type="dt" sz="half" idx="10"/>
          </p:nvPr>
        </p:nvSpPr>
        <p:spPr bwMode="auto">
          <a:xfrm rot="5400000">
            <a:off x="-266990" y="5238004"/>
            <a:ext cx="1235654"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compatLnSpc="1">
            <a:prstTxWarp prst="textNoShape">
              <a:avLst/>
            </a:prstTxWarp>
          </a:bodyPr>
          <a:lstStyle>
            <a:lvl1pPr algn="r" fontAlgn="base">
              <a:spcBef>
                <a:spcPct val="0"/>
              </a:spcBef>
              <a:spcAft>
                <a:spcPct val="0"/>
              </a:spcAft>
              <a:defRPr/>
            </a:lvl1pPr>
          </a:lstStyle>
          <a:p>
            <a:fld id="{2A2CB581-22BB-463A-8E4D-435CFA4EE9CC}" type="datetimeFigureOut">
              <a:rPr lang="de-AT" smtClean="0"/>
              <a:t>05.02.2020</a:t>
            </a:fld>
            <a:endParaRPr lang="de-AT"/>
          </a:p>
        </p:txBody>
      </p:sp>
      <p:sp>
        <p:nvSpPr>
          <p:cNvPr id="9" name="Fußzeilenplatzhalter 4"/>
          <p:cNvSpPr>
            <a:spLocks noGrp="1"/>
          </p:cNvSpPr>
          <p:nvPr>
            <p:ph type="ftr" sz="quarter" idx="11"/>
          </p:nvPr>
        </p:nvSpPr>
        <p:spPr bwMode="auto">
          <a:xfrm rot="5400000">
            <a:off x="-1886664" y="2305763"/>
            <a:ext cx="4475002"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lgn="l" fontAlgn="base">
              <a:spcBef>
                <a:spcPct val="0"/>
              </a:spcBef>
              <a:spcAft>
                <a:spcPct val="0"/>
              </a:spcAft>
              <a:defRPr smtClean="0"/>
            </a:lvl1pPr>
          </a:lstStyle>
          <a:p>
            <a:endParaRPr lang="de-AT" dirty="0"/>
          </a:p>
        </p:txBody>
      </p:sp>
      <p:sp>
        <p:nvSpPr>
          <p:cNvPr id="11" name="Foliennummernplatzhalter 22">
            <a:extLst>
              <a:ext uri="{FF2B5EF4-FFF2-40B4-BE49-F238E27FC236}">
                <a16:creationId xmlns:a16="http://schemas.microsoft.com/office/drawing/2014/main" id="{5F7469F9-56CE-4BFB-9C8C-8F3CFFD883FF}"/>
              </a:ext>
            </a:extLst>
          </p:cNvPr>
          <p:cNvSpPr txBox="1">
            <a:spLocks/>
          </p:cNvSpPr>
          <p:nvPr userDrawn="1"/>
        </p:nvSpPr>
        <p:spPr>
          <a:xfrm rot="5400000">
            <a:off x="62165" y="6152442"/>
            <a:ext cx="593221" cy="365125"/>
          </a:xfrm>
          <a:prstGeom prst="rect">
            <a:avLst/>
          </a:prstGeom>
        </p:spPr>
        <p:txBody>
          <a:bodyPr vert="horz" anchor="ctr" anchorCtr="0">
            <a:noAutofit/>
          </a:bodyPr>
          <a:lstStyle>
            <a:defPPr>
              <a:defRPr lang="de-DE"/>
            </a:defPPr>
            <a:lvl1pPr algn="ctr" rtl="0" eaLnBrk="1" fontAlgn="auto" latinLnBrk="0" hangingPunct="1">
              <a:spcBef>
                <a:spcPts val="0"/>
              </a:spcBef>
              <a:spcAft>
                <a:spcPts val="0"/>
              </a:spcAft>
              <a:defRPr lang="de-AT" sz="1400" b="1" i="1" kern="1200">
                <a:solidFill>
                  <a:srgbClr val="7F7F7F"/>
                </a:solidFill>
                <a:latin typeface="Trebuchet MS" panose="020B0603020202020204" pitchFamily="34" charset="0"/>
                <a:ea typeface="+mj-ea"/>
                <a:cs typeface="+mj-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699735774"/>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pic>
        <p:nvPicPr>
          <p:cNvPr id="4" name="Grafik 12"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15888"/>
            <a:ext cx="1898650"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hteck 6"/>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hteck 9"/>
          <p:cNvSpPr/>
          <p:nvPr/>
        </p:nvSpPr>
        <p:spPr>
          <a:xfrm>
            <a:off x="-9525" y="6053138"/>
            <a:ext cx="2249488" cy="712787"/>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hteck 10"/>
          <p:cNvSpPr/>
          <p:nvPr/>
        </p:nvSpPr>
        <p:spPr>
          <a:xfrm>
            <a:off x="2359025" y="6043613"/>
            <a:ext cx="6784975" cy="714375"/>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Titel 7"/>
          <p:cNvSpPr>
            <a:spLocks noGrp="1"/>
          </p:cNvSpPr>
          <p:nvPr>
            <p:ph type="ctrTitle" hasCustomPrompt="1"/>
          </p:nvPr>
        </p:nvSpPr>
        <p:spPr>
          <a:xfrm>
            <a:off x="2359025" y="627051"/>
            <a:ext cx="6477000" cy="706460"/>
          </a:xfrm>
        </p:spPr>
        <p:txBody>
          <a:bodyPr anchor="b"/>
          <a:lstStyle>
            <a:lvl1pPr>
              <a:defRPr cap="all" baseline="0"/>
            </a:lvl1pPr>
          </a:lstStyle>
          <a:p>
            <a:r>
              <a:rPr lang="de-DE" dirty="0"/>
              <a:t>Kontaktdaten</a:t>
            </a:r>
            <a:endParaRPr lang="en-US" dirty="0"/>
          </a:p>
        </p:txBody>
      </p:sp>
      <p:sp>
        <p:nvSpPr>
          <p:cNvPr id="12" name="Titelplatzhalter 21">
            <a:extLst>
              <a:ext uri="{FF2B5EF4-FFF2-40B4-BE49-F238E27FC236}">
                <a16:creationId xmlns:a16="http://schemas.microsoft.com/office/drawing/2014/main" id="{0CE5D780-F5CE-49AC-8BCD-A1799E87B47C}"/>
              </a:ext>
            </a:extLst>
          </p:cNvPr>
          <p:cNvSpPr txBox="1">
            <a:spLocks/>
          </p:cNvSpPr>
          <p:nvPr userDrawn="1"/>
        </p:nvSpPr>
        <p:spPr bwMode="auto">
          <a:xfrm>
            <a:off x="2359025" y="1844675"/>
            <a:ext cx="6477000" cy="3845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4200" b="1" i="1" kern="1200">
                <a:solidFill>
                  <a:srgbClr val="7F7F7F"/>
                </a:solidFill>
                <a:latin typeface="Trebuchet MS" panose="020B0603020202020204" pitchFamily="34" charset="0"/>
                <a:ea typeface="+mj-ea"/>
                <a:cs typeface="+mj-cs"/>
              </a:defRPr>
            </a:lvl1pPr>
            <a:lvl2pPr algn="l" rtl="0" eaLnBrk="1" fontAlgn="base" hangingPunct="1">
              <a:spcBef>
                <a:spcPct val="0"/>
              </a:spcBef>
              <a:spcAft>
                <a:spcPct val="0"/>
              </a:spcAft>
              <a:defRPr sz="4200" b="1" i="1">
                <a:solidFill>
                  <a:srgbClr val="7F7F7F"/>
                </a:solidFill>
                <a:latin typeface="Univers 57 Condensed" pitchFamily="34" charset="0"/>
              </a:defRPr>
            </a:lvl2pPr>
            <a:lvl3pPr algn="l" rtl="0" eaLnBrk="1" fontAlgn="base" hangingPunct="1">
              <a:spcBef>
                <a:spcPct val="0"/>
              </a:spcBef>
              <a:spcAft>
                <a:spcPct val="0"/>
              </a:spcAft>
              <a:defRPr sz="4200" b="1" i="1">
                <a:solidFill>
                  <a:srgbClr val="7F7F7F"/>
                </a:solidFill>
                <a:latin typeface="Univers 57 Condensed" pitchFamily="34" charset="0"/>
              </a:defRPr>
            </a:lvl3pPr>
            <a:lvl4pPr algn="l" rtl="0" eaLnBrk="1" fontAlgn="base" hangingPunct="1">
              <a:spcBef>
                <a:spcPct val="0"/>
              </a:spcBef>
              <a:spcAft>
                <a:spcPct val="0"/>
              </a:spcAft>
              <a:defRPr sz="4200" b="1" i="1">
                <a:solidFill>
                  <a:srgbClr val="7F7F7F"/>
                </a:solidFill>
                <a:latin typeface="Univers 57 Condensed" pitchFamily="34" charset="0"/>
              </a:defRPr>
            </a:lvl4pPr>
            <a:lvl5pPr algn="l" rtl="0" eaLnBrk="1" fontAlgn="base" hangingPunct="1">
              <a:spcBef>
                <a:spcPct val="0"/>
              </a:spcBef>
              <a:spcAft>
                <a:spcPct val="0"/>
              </a:spcAft>
              <a:defRPr sz="4200" b="1" i="1">
                <a:solidFill>
                  <a:srgbClr val="7F7F7F"/>
                </a:solidFill>
                <a:latin typeface="Univers 57 Condensed" pitchFamily="34" charset="0"/>
              </a:defRPr>
            </a:lvl5pPr>
            <a:lvl6pPr marL="457200" algn="l" rtl="0" eaLnBrk="1" fontAlgn="base" hangingPunct="1">
              <a:spcBef>
                <a:spcPct val="0"/>
              </a:spcBef>
              <a:spcAft>
                <a:spcPct val="0"/>
              </a:spcAft>
              <a:defRPr sz="4200" b="1" i="1">
                <a:solidFill>
                  <a:srgbClr val="7F7F7F"/>
                </a:solidFill>
                <a:latin typeface="Univers 57 Condensed" pitchFamily="34" charset="0"/>
              </a:defRPr>
            </a:lvl6pPr>
            <a:lvl7pPr marL="914400" algn="l" rtl="0" eaLnBrk="1" fontAlgn="base" hangingPunct="1">
              <a:spcBef>
                <a:spcPct val="0"/>
              </a:spcBef>
              <a:spcAft>
                <a:spcPct val="0"/>
              </a:spcAft>
              <a:defRPr sz="4200" b="1" i="1">
                <a:solidFill>
                  <a:srgbClr val="7F7F7F"/>
                </a:solidFill>
                <a:latin typeface="Univers 57 Condensed" pitchFamily="34" charset="0"/>
              </a:defRPr>
            </a:lvl7pPr>
            <a:lvl8pPr marL="1371600" algn="l" rtl="0" eaLnBrk="1" fontAlgn="base" hangingPunct="1">
              <a:spcBef>
                <a:spcPct val="0"/>
              </a:spcBef>
              <a:spcAft>
                <a:spcPct val="0"/>
              </a:spcAft>
              <a:defRPr sz="4200" b="1" i="1">
                <a:solidFill>
                  <a:srgbClr val="7F7F7F"/>
                </a:solidFill>
                <a:latin typeface="Univers 57 Condensed" pitchFamily="34" charset="0"/>
              </a:defRPr>
            </a:lvl8pPr>
            <a:lvl9pPr marL="1828800" algn="l" rtl="0" eaLnBrk="1" fontAlgn="base" hangingPunct="1">
              <a:spcBef>
                <a:spcPct val="0"/>
              </a:spcBef>
              <a:spcAft>
                <a:spcPct val="0"/>
              </a:spcAft>
              <a:defRPr sz="4200" b="1" i="1">
                <a:solidFill>
                  <a:srgbClr val="7F7F7F"/>
                </a:solidFill>
                <a:latin typeface="Univers 57 Condensed" pitchFamily="34" charset="0"/>
              </a:defRPr>
            </a:lvl9pPr>
          </a:lstStyle>
          <a:p>
            <a:endParaRPr lang="en-US" sz="3200" dirty="0"/>
          </a:p>
        </p:txBody>
      </p:sp>
    </p:spTree>
    <p:extLst>
      <p:ext uri="{BB962C8B-B14F-4D97-AF65-F5344CB8AC3E}">
        <p14:creationId xmlns:p14="http://schemas.microsoft.com/office/powerpoint/2010/main" val="7253618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612648" y="228600"/>
            <a:ext cx="8153400" cy="990600"/>
          </a:xfrm>
        </p:spPr>
        <p:txBody>
          <a:bodyPr/>
          <a:lstStyle/>
          <a:p>
            <a:r>
              <a:rPr lang="de-DE"/>
              <a:t>Titelmasterformat durch Klicken bearbeiten</a:t>
            </a:r>
            <a:endParaRPr lang="en-US"/>
          </a:p>
        </p:txBody>
      </p:sp>
      <p:sp>
        <p:nvSpPr>
          <p:cNvPr id="8" name="Inhaltsplatzhalter 7"/>
          <p:cNvSpPr>
            <a:spLocks noGrp="1"/>
          </p:cNvSpPr>
          <p:nvPr>
            <p:ph sz="quarter" idx="1"/>
          </p:nvPr>
        </p:nvSpPr>
        <p:spPr>
          <a:xfrm>
            <a:off x="612648" y="1600200"/>
            <a:ext cx="8153400" cy="44958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umsplatzhalter 13"/>
          <p:cNvSpPr>
            <a:spLocks noGrp="1"/>
          </p:cNvSpPr>
          <p:nvPr>
            <p:ph type="dt" sz="half" idx="10"/>
          </p:nvPr>
        </p:nvSpPr>
        <p:spPr/>
        <p:txBody>
          <a:bodyPr/>
          <a:lstStyle>
            <a:lvl1pPr>
              <a:defRPr/>
            </a:lvl1pPr>
          </a:lstStyle>
          <a:p>
            <a:fld id="{2A2CB581-22BB-463A-8E4D-435CFA4EE9CC}" type="datetimeFigureOut">
              <a:rPr lang="de-AT" smtClean="0"/>
              <a:t>05.02.2020</a:t>
            </a:fld>
            <a:endParaRPr lang="de-AT" dirty="0"/>
          </a:p>
        </p:txBody>
      </p:sp>
      <p:sp>
        <p:nvSpPr>
          <p:cNvPr id="5" name="Fußzeilenplatzhalter 2"/>
          <p:cNvSpPr>
            <a:spLocks noGrp="1"/>
          </p:cNvSpPr>
          <p:nvPr>
            <p:ph type="ftr" sz="quarter" idx="11"/>
          </p:nvPr>
        </p:nvSpPr>
        <p:spPr/>
        <p:txBody>
          <a:bodyPr/>
          <a:lstStyle>
            <a:lvl1pPr>
              <a:defRPr/>
            </a:lvl1pPr>
          </a:lstStyle>
          <a:p>
            <a:endParaRPr lang="de-AT" dirty="0"/>
          </a:p>
        </p:txBody>
      </p:sp>
      <p:sp>
        <p:nvSpPr>
          <p:cNvPr id="6" name="Foliennummernplatzhalter 22"/>
          <p:cNvSpPr>
            <a:spLocks noGrp="1"/>
          </p:cNvSpPr>
          <p:nvPr>
            <p:ph type="sldNum" sz="quarter" idx="12"/>
          </p:nvPr>
        </p:nvSpPr>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8981582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Abschnittsüberschrift">
    <p:spTree>
      <p:nvGrpSpPr>
        <p:cNvPr id="1" name=""/>
        <p:cNvGrpSpPr/>
        <p:nvPr/>
      </p:nvGrpSpPr>
      <p:grpSpPr>
        <a:xfrm>
          <a:off x="0" y="0"/>
          <a:ext cx="0" cy="0"/>
          <a:chOff x="0" y="0"/>
          <a:chExt cx="0" cy="0"/>
        </a:xfrm>
      </p:grpSpPr>
      <p:sp>
        <p:nvSpPr>
          <p:cNvPr id="4" name="Rechteck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hteck 7"/>
          <p:cNvSpPr/>
          <p:nvPr/>
        </p:nvSpPr>
        <p:spPr>
          <a:xfrm>
            <a:off x="0" y="1600200"/>
            <a:ext cx="1295400" cy="990600"/>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hteck 8"/>
          <p:cNvSpPr/>
          <p:nvPr/>
        </p:nvSpPr>
        <p:spPr>
          <a:xfrm>
            <a:off x="1371600" y="1600200"/>
            <a:ext cx="7772400" cy="990600"/>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7" name="Grafik 14" descr="ÖBFV Logo.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013" y="404813"/>
            <a:ext cx="1185862"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platzhalter 2"/>
          <p:cNvSpPr>
            <a:spLocks noGrp="1"/>
          </p:cNvSpPr>
          <p:nvPr>
            <p:ph type="body" idx="1"/>
          </p:nvPr>
        </p:nvSpPr>
        <p:spPr>
          <a:xfrm>
            <a:off x="1371601" y="2743201"/>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de-DE"/>
              <a:t>Formatvorlagen des Textmasters bearbeiten</a:t>
            </a:r>
          </a:p>
        </p:txBody>
      </p:sp>
      <p:sp>
        <p:nvSpPr>
          <p:cNvPr id="2" name="Titel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de-DE"/>
              <a:t>Titelmasterformat durch Klicken bearbeiten</a:t>
            </a:r>
            <a:endParaRPr lang="en-US" dirty="0"/>
          </a:p>
        </p:txBody>
      </p:sp>
      <p:sp>
        <p:nvSpPr>
          <p:cNvPr id="8" name="Datumsplatzhalter 11"/>
          <p:cNvSpPr>
            <a:spLocks noGrp="1"/>
          </p:cNvSpPr>
          <p:nvPr>
            <p:ph type="dt" sz="half" idx="10"/>
          </p:nvPr>
        </p:nvSpPr>
        <p:spPr/>
        <p:txBody>
          <a:bodyPr/>
          <a:lstStyle>
            <a:lvl1pPr>
              <a:defRPr/>
            </a:lvl1pPr>
          </a:lstStyle>
          <a:p>
            <a:fld id="{2A2CB581-22BB-463A-8E4D-435CFA4EE9CC}" type="datetimeFigureOut">
              <a:rPr lang="de-AT" smtClean="0"/>
              <a:t>05.02.2020</a:t>
            </a:fld>
            <a:endParaRPr lang="de-AT"/>
          </a:p>
        </p:txBody>
      </p:sp>
      <p:sp>
        <p:nvSpPr>
          <p:cNvPr id="10" name="Fußzeilenplatzhalter 13"/>
          <p:cNvSpPr>
            <a:spLocks noGrp="1"/>
          </p:cNvSpPr>
          <p:nvPr>
            <p:ph type="ftr" sz="quarter" idx="12"/>
          </p:nvPr>
        </p:nvSpPr>
        <p:spPr/>
        <p:txBody>
          <a:bodyPr/>
          <a:lstStyle>
            <a:lvl1pPr>
              <a:defRPr/>
            </a:lvl1pPr>
          </a:lstStyle>
          <a:p>
            <a:endParaRPr lang="de-AT"/>
          </a:p>
        </p:txBody>
      </p:sp>
    </p:spTree>
    <p:extLst>
      <p:ext uri="{BB962C8B-B14F-4D97-AF65-F5344CB8AC3E}">
        <p14:creationId xmlns:p14="http://schemas.microsoft.com/office/powerpoint/2010/main" val="17622941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dirty="0"/>
          </a:p>
        </p:txBody>
      </p:sp>
      <p:sp>
        <p:nvSpPr>
          <p:cNvPr id="9" name="Inhaltsplatzhalter 8"/>
          <p:cNvSpPr>
            <a:spLocks noGrp="1"/>
          </p:cNvSpPr>
          <p:nvPr>
            <p:ph sz="quarter" idx="1"/>
          </p:nvPr>
        </p:nvSpPr>
        <p:spPr>
          <a:xfrm>
            <a:off x="609600" y="1589567"/>
            <a:ext cx="3886200" cy="45720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11" name="Inhaltsplatzhalter 10"/>
          <p:cNvSpPr>
            <a:spLocks noGrp="1"/>
          </p:cNvSpPr>
          <p:nvPr>
            <p:ph sz="quarter" idx="2"/>
          </p:nvPr>
        </p:nvSpPr>
        <p:spPr>
          <a:xfrm>
            <a:off x="4844901" y="1589567"/>
            <a:ext cx="3886200" cy="45720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5" name="Datumsplatzhalter 7"/>
          <p:cNvSpPr>
            <a:spLocks noGrp="1"/>
          </p:cNvSpPr>
          <p:nvPr>
            <p:ph type="dt" sz="half" idx="10"/>
          </p:nvPr>
        </p:nvSpPr>
        <p:spPr/>
        <p:txBody>
          <a:bodyPr rtlCol="0"/>
          <a:lstStyle>
            <a:lvl1pPr>
              <a:defRPr/>
            </a:lvl1pPr>
          </a:lstStyle>
          <a:p>
            <a:fld id="{2A2CB581-22BB-463A-8E4D-435CFA4EE9CC}" type="datetimeFigureOut">
              <a:rPr lang="de-AT" smtClean="0"/>
              <a:t>05.02.2020</a:t>
            </a:fld>
            <a:endParaRPr lang="de-AT"/>
          </a:p>
        </p:txBody>
      </p:sp>
      <p:sp>
        <p:nvSpPr>
          <p:cNvPr id="7" name="Fußzeilenplatzhalter 11"/>
          <p:cNvSpPr>
            <a:spLocks noGrp="1"/>
          </p:cNvSpPr>
          <p:nvPr>
            <p:ph type="ftr" sz="quarter" idx="12"/>
          </p:nvPr>
        </p:nvSpPr>
        <p:spPr/>
        <p:txBody>
          <a:bodyPr rtlCol="0"/>
          <a:lstStyle>
            <a:lvl1pPr>
              <a:defRPr/>
            </a:lvl1pPr>
          </a:lstStyle>
          <a:p>
            <a:endParaRPr lang="de-AT"/>
          </a:p>
        </p:txBody>
      </p:sp>
      <p:sp>
        <p:nvSpPr>
          <p:cNvPr id="8" name="Foliennummernplatzhalter 22">
            <a:extLst>
              <a:ext uri="{FF2B5EF4-FFF2-40B4-BE49-F238E27FC236}">
                <a16:creationId xmlns:a16="http://schemas.microsoft.com/office/drawing/2014/main" id="{9EC2BBDC-BD25-4AF6-B082-FCF8569F40C8}"/>
              </a:ext>
            </a:extLst>
          </p:cNvPr>
          <p:cNvSpPr>
            <a:spLocks noGrp="1"/>
          </p:cNvSpPr>
          <p:nvPr>
            <p:ph type="sldNum" sz="quarter" idx="13"/>
          </p:nvPr>
        </p:nvSpPr>
        <p:spPr>
          <a:xfrm>
            <a:off x="8169779"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2937552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33400" y="273051"/>
            <a:ext cx="8153400" cy="869950"/>
          </a:xfrm>
        </p:spPr>
        <p:txBody>
          <a:bodyPr/>
          <a:lstStyle>
            <a:lvl1pPr>
              <a:defRPr/>
            </a:lvl1pPr>
          </a:lstStyle>
          <a:p>
            <a:r>
              <a:rPr lang="de-DE"/>
              <a:t>Titelmasterformat durch Klicken bearbeiten</a:t>
            </a:r>
            <a:endParaRPr lang="en-US"/>
          </a:p>
        </p:txBody>
      </p:sp>
      <p:sp>
        <p:nvSpPr>
          <p:cNvPr id="11" name="Inhaltsplatzhalter 10"/>
          <p:cNvSpPr>
            <a:spLocks noGrp="1"/>
          </p:cNvSpPr>
          <p:nvPr>
            <p:ph sz="quarter" idx="2"/>
          </p:nvPr>
        </p:nvSpPr>
        <p:spPr>
          <a:xfrm>
            <a:off x="609600" y="2438400"/>
            <a:ext cx="3886200" cy="35814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3" name="Inhaltsplatzhalter 12"/>
          <p:cNvSpPr>
            <a:spLocks noGrp="1"/>
          </p:cNvSpPr>
          <p:nvPr>
            <p:ph sz="quarter" idx="4"/>
          </p:nvPr>
        </p:nvSpPr>
        <p:spPr>
          <a:xfrm>
            <a:off x="4800600" y="2438400"/>
            <a:ext cx="3886200" cy="35814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6" name="Textplatzhalter 15"/>
          <p:cNvSpPr>
            <a:spLocks noGrp="1"/>
          </p:cNvSpPr>
          <p:nvPr>
            <p:ph type="body" sz="quarter" idx="1"/>
          </p:nvPr>
        </p:nvSpPr>
        <p:spPr>
          <a:xfrm>
            <a:off x="609600" y="1752600"/>
            <a:ext cx="3886200" cy="640080"/>
          </a:xfrm>
          <a:solidFill>
            <a:srgbClr val="FF0000"/>
          </a:solidFill>
        </p:spPr>
        <p:txBody>
          <a:bodyPr rtlCol="0" anchor="ctr"/>
          <a:lstStyle>
            <a:lvl1pPr marL="0" indent="0">
              <a:buFontTx/>
              <a:buNone/>
              <a:defRPr sz="2000" b="1">
                <a:solidFill>
                  <a:srgbClr val="FFFFFF"/>
                </a:solidFill>
              </a:defRPr>
            </a:lvl1pPr>
          </a:lstStyle>
          <a:p>
            <a:pPr lvl="0"/>
            <a:r>
              <a:rPr lang="de-DE"/>
              <a:t>Formatvorlagen des Textmasters bearbeiten</a:t>
            </a:r>
          </a:p>
        </p:txBody>
      </p:sp>
      <p:sp>
        <p:nvSpPr>
          <p:cNvPr id="15" name="Textplatzhalter 14"/>
          <p:cNvSpPr>
            <a:spLocks noGrp="1"/>
          </p:cNvSpPr>
          <p:nvPr>
            <p:ph type="body" sz="quarter" idx="3"/>
          </p:nvPr>
        </p:nvSpPr>
        <p:spPr>
          <a:xfrm>
            <a:off x="4800600" y="1752600"/>
            <a:ext cx="3886200" cy="640080"/>
          </a:xfrm>
          <a:solidFill>
            <a:srgbClr val="FF0000"/>
          </a:solidFill>
        </p:spPr>
        <p:txBody>
          <a:bodyPr rtlCol="0" anchor="ctr"/>
          <a:lstStyle>
            <a:lvl1pPr marL="0" indent="0">
              <a:buFontTx/>
              <a:buNone/>
              <a:defRPr sz="2000" b="1">
                <a:solidFill>
                  <a:srgbClr val="FFFFFF"/>
                </a:solidFill>
              </a:defRPr>
            </a:lvl1pPr>
          </a:lstStyle>
          <a:p>
            <a:pPr lvl="0"/>
            <a:r>
              <a:rPr lang="de-DE"/>
              <a:t>Formatvorlagen des Textmasters bearbeiten</a:t>
            </a:r>
          </a:p>
        </p:txBody>
      </p:sp>
      <p:sp>
        <p:nvSpPr>
          <p:cNvPr id="7" name="Datumsplatzhalter 9"/>
          <p:cNvSpPr>
            <a:spLocks noGrp="1"/>
          </p:cNvSpPr>
          <p:nvPr>
            <p:ph type="dt" sz="half" idx="10"/>
          </p:nvPr>
        </p:nvSpPr>
        <p:spPr/>
        <p:txBody>
          <a:bodyPr rtlCol="0"/>
          <a:lstStyle>
            <a:lvl1pPr>
              <a:defRPr/>
            </a:lvl1pPr>
          </a:lstStyle>
          <a:p>
            <a:fld id="{2A2CB581-22BB-463A-8E4D-435CFA4EE9CC}" type="datetimeFigureOut">
              <a:rPr lang="de-AT" smtClean="0"/>
              <a:t>05.02.2020</a:t>
            </a:fld>
            <a:endParaRPr lang="de-AT"/>
          </a:p>
        </p:txBody>
      </p:sp>
      <p:sp>
        <p:nvSpPr>
          <p:cNvPr id="9" name="Fußzeilenplatzhalter 13"/>
          <p:cNvSpPr>
            <a:spLocks noGrp="1"/>
          </p:cNvSpPr>
          <p:nvPr>
            <p:ph type="ftr" sz="quarter" idx="12"/>
          </p:nvPr>
        </p:nvSpPr>
        <p:spPr/>
        <p:txBody>
          <a:bodyPr rtlCol="0"/>
          <a:lstStyle>
            <a:lvl1pPr>
              <a:defRPr/>
            </a:lvl1pPr>
          </a:lstStyle>
          <a:p>
            <a:endParaRPr lang="de-AT"/>
          </a:p>
        </p:txBody>
      </p:sp>
      <p:sp>
        <p:nvSpPr>
          <p:cNvPr id="10" name="Foliennummernplatzhalter 22">
            <a:extLst>
              <a:ext uri="{FF2B5EF4-FFF2-40B4-BE49-F238E27FC236}">
                <a16:creationId xmlns:a16="http://schemas.microsoft.com/office/drawing/2014/main" id="{EB666642-CA82-4905-BB10-32B1E22B5C96}"/>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1986093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dirty="0"/>
          </a:p>
        </p:txBody>
      </p:sp>
      <p:sp>
        <p:nvSpPr>
          <p:cNvPr id="3" name="Datumsplatzhalter 13"/>
          <p:cNvSpPr>
            <a:spLocks noGrp="1"/>
          </p:cNvSpPr>
          <p:nvPr>
            <p:ph type="dt" sz="half" idx="10"/>
          </p:nvPr>
        </p:nvSpPr>
        <p:spPr/>
        <p:txBody>
          <a:bodyPr/>
          <a:lstStyle>
            <a:lvl1pPr>
              <a:defRPr/>
            </a:lvl1pPr>
          </a:lstStyle>
          <a:p>
            <a:fld id="{2A2CB581-22BB-463A-8E4D-435CFA4EE9CC}" type="datetimeFigureOut">
              <a:rPr lang="de-AT" smtClean="0"/>
              <a:t>05.02.2020</a:t>
            </a:fld>
            <a:endParaRPr lang="de-AT" dirty="0"/>
          </a:p>
        </p:txBody>
      </p:sp>
      <p:sp>
        <p:nvSpPr>
          <p:cNvPr id="4" name="Fußzeilenplatzhalter 2"/>
          <p:cNvSpPr>
            <a:spLocks noGrp="1"/>
          </p:cNvSpPr>
          <p:nvPr>
            <p:ph type="ftr" sz="quarter" idx="11"/>
          </p:nvPr>
        </p:nvSpPr>
        <p:spPr/>
        <p:txBody>
          <a:bodyPr/>
          <a:lstStyle>
            <a:lvl1pPr>
              <a:defRPr/>
            </a:lvl1pPr>
          </a:lstStyle>
          <a:p>
            <a:endParaRPr lang="de-AT" dirty="0"/>
          </a:p>
        </p:txBody>
      </p:sp>
      <p:sp>
        <p:nvSpPr>
          <p:cNvPr id="6" name="Foliennummernplatzhalter 22">
            <a:extLst>
              <a:ext uri="{FF2B5EF4-FFF2-40B4-BE49-F238E27FC236}">
                <a16:creationId xmlns:a16="http://schemas.microsoft.com/office/drawing/2014/main" id="{AC768C15-1936-4B89-9C57-875A7C0497F1}"/>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32565414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pic>
        <p:nvPicPr>
          <p:cNvPr id="2" name="Grafik 5"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9375" y="812800"/>
            <a:ext cx="43338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Datumsplatzhalter 1"/>
          <p:cNvSpPr>
            <a:spLocks noGrp="1"/>
          </p:cNvSpPr>
          <p:nvPr>
            <p:ph type="dt" sz="half" idx="10"/>
          </p:nvPr>
        </p:nvSpPr>
        <p:spPr/>
        <p:txBody>
          <a:bodyPr/>
          <a:lstStyle>
            <a:lvl1pPr>
              <a:defRPr>
                <a:latin typeface="Trebuchet MS" panose="020B0603020202020204" pitchFamily="34" charset="0"/>
              </a:defRPr>
            </a:lvl1pPr>
          </a:lstStyle>
          <a:p>
            <a:fld id="{2A2CB581-22BB-463A-8E4D-435CFA4EE9CC}" type="datetimeFigureOut">
              <a:rPr lang="de-AT" smtClean="0"/>
              <a:pPr/>
              <a:t>05.02.2020</a:t>
            </a:fld>
            <a:endParaRPr lang="de-AT" dirty="0"/>
          </a:p>
        </p:txBody>
      </p:sp>
      <p:sp>
        <p:nvSpPr>
          <p:cNvPr id="4" name="Fußzeilenplatzhalter 2"/>
          <p:cNvSpPr>
            <a:spLocks noGrp="1"/>
          </p:cNvSpPr>
          <p:nvPr>
            <p:ph type="ftr" sz="quarter" idx="11"/>
          </p:nvPr>
        </p:nvSpPr>
        <p:spPr/>
        <p:txBody>
          <a:bodyPr/>
          <a:lstStyle>
            <a:lvl1pPr>
              <a:defRPr>
                <a:latin typeface="Trebuchet MS" panose="020B0603020202020204" pitchFamily="34" charset="0"/>
              </a:defRPr>
            </a:lvl1pPr>
          </a:lstStyle>
          <a:p>
            <a:endParaRPr lang="de-AT" dirty="0"/>
          </a:p>
        </p:txBody>
      </p:sp>
      <p:sp>
        <p:nvSpPr>
          <p:cNvPr id="6" name="Foliennummernplatzhalter 22">
            <a:extLst>
              <a:ext uri="{FF2B5EF4-FFF2-40B4-BE49-F238E27FC236}">
                <a16:creationId xmlns:a16="http://schemas.microsoft.com/office/drawing/2014/main" id="{608769A2-E155-43D9-A621-9440E8CA6C05}"/>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12033101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1"/>
            <a:ext cx="8077200" cy="869950"/>
          </a:xfrm>
        </p:spPr>
        <p:txBody>
          <a:bodyPr/>
          <a:lstStyle>
            <a:lvl1pPr algn="l">
              <a:buNone/>
              <a:defRPr sz="4400" b="0"/>
            </a:lvl1pPr>
          </a:lstStyle>
          <a:p>
            <a:r>
              <a:rPr lang="de-DE"/>
              <a:t>Titelmasterformat durch Klicken bearbeiten</a:t>
            </a:r>
            <a:endParaRPr lang="en-US"/>
          </a:p>
        </p:txBody>
      </p:sp>
      <p:sp>
        <p:nvSpPr>
          <p:cNvPr id="3" name="Textplatzhalter 2"/>
          <p:cNvSpPr>
            <a:spLocks noGrp="1"/>
          </p:cNvSpPr>
          <p:nvPr>
            <p:ph type="body" idx="2"/>
          </p:nvPr>
        </p:nvSpPr>
        <p:spPr>
          <a:xfrm>
            <a:off x="609600" y="1752600"/>
            <a:ext cx="1600200" cy="4343400"/>
          </a:xfrm>
          <a:solidFill>
            <a:srgbClr val="FF0000"/>
          </a:solidFill>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baseline="0">
                <a:latin typeface="Univers 47 CondensedLight" pitchFamily="34" charset="0"/>
              </a:defRPr>
            </a:lvl1pPr>
            <a:lvl2pPr>
              <a:buNone/>
              <a:defRPr sz="1200"/>
            </a:lvl2pPr>
            <a:lvl3pPr>
              <a:buNone/>
              <a:defRPr sz="1000"/>
            </a:lvl3pPr>
            <a:lvl4pPr>
              <a:buNone/>
              <a:defRPr sz="900"/>
            </a:lvl4pPr>
            <a:lvl5pPr>
              <a:buNone/>
              <a:defRPr sz="900"/>
            </a:lvl5pPr>
          </a:lstStyle>
          <a:p>
            <a:pPr lvl="0"/>
            <a:r>
              <a:rPr lang="de-DE"/>
              <a:t>Formatvorlagen des Textmasters bearbeiten</a:t>
            </a:r>
          </a:p>
        </p:txBody>
      </p:sp>
      <p:sp>
        <p:nvSpPr>
          <p:cNvPr id="9" name="Inhaltsplatzhalter 8"/>
          <p:cNvSpPr>
            <a:spLocks noGrp="1"/>
          </p:cNvSpPr>
          <p:nvPr>
            <p:ph sz="quarter" idx="1"/>
          </p:nvPr>
        </p:nvSpPr>
        <p:spPr>
          <a:xfrm>
            <a:off x="2362200" y="1752600"/>
            <a:ext cx="6400800" cy="44196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umsplatzhalter 13"/>
          <p:cNvSpPr>
            <a:spLocks noGrp="1"/>
          </p:cNvSpPr>
          <p:nvPr>
            <p:ph type="dt" sz="half" idx="10"/>
          </p:nvPr>
        </p:nvSpPr>
        <p:spPr/>
        <p:txBody>
          <a:bodyPr/>
          <a:lstStyle>
            <a:lvl1pPr>
              <a:defRPr/>
            </a:lvl1pPr>
          </a:lstStyle>
          <a:p>
            <a:fld id="{2A2CB581-22BB-463A-8E4D-435CFA4EE9CC}" type="datetimeFigureOut">
              <a:rPr lang="de-AT" smtClean="0"/>
              <a:t>05.02.2020</a:t>
            </a:fld>
            <a:endParaRPr lang="de-AT"/>
          </a:p>
        </p:txBody>
      </p:sp>
      <p:sp>
        <p:nvSpPr>
          <p:cNvPr id="6" name="Fußzeilenplatzhalter 2"/>
          <p:cNvSpPr>
            <a:spLocks noGrp="1"/>
          </p:cNvSpPr>
          <p:nvPr>
            <p:ph type="ftr" sz="quarter" idx="11"/>
          </p:nvPr>
        </p:nvSpPr>
        <p:spPr/>
        <p:txBody>
          <a:bodyPr/>
          <a:lstStyle>
            <a:lvl1pPr>
              <a:defRPr/>
            </a:lvl1pPr>
          </a:lstStyle>
          <a:p>
            <a:endParaRPr lang="de-AT"/>
          </a:p>
        </p:txBody>
      </p:sp>
      <p:sp>
        <p:nvSpPr>
          <p:cNvPr id="8" name="Foliennummernplatzhalter 22">
            <a:extLst>
              <a:ext uri="{FF2B5EF4-FFF2-40B4-BE49-F238E27FC236}">
                <a16:creationId xmlns:a16="http://schemas.microsoft.com/office/drawing/2014/main" id="{8D0045EE-1286-4417-9999-E9EA063D3CB6}"/>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3933347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elplatzhalter 21"/>
          <p:cNvSpPr>
            <a:spLocks noGrp="1"/>
          </p:cNvSpPr>
          <p:nvPr>
            <p:ph type="title"/>
          </p:nvPr>
        </p:nvSpPr>
        <p:spPr bwMode="auto">
          <a:xfrm>
            <a:off x="609600" y="228600"/>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dirty="0"/>
              <a:t>Titelmasterformat durch Klicken bearbeiten</a:t>
            </a:r>
            <a:endParaRPr lang="en-US" dirty="0"/>
          </a:p>
        </p:txBody>
      </p:sp>
      <p:sp>
        <p:nvSpPr>
          <p:cNvPr id="1027" name="Textplatzhalter 12"/>
          <p:cNvSpPr>
            <a:spLocks noGrp="1"/>
          </p:cNvSpPr>
          <p:nvPr>
            <p:ph type="body" idx="1"/>
          </p:nvPr>
        </p:nvSpPr>
        <p:spPr bwMode="auto">
          <a:xfrm>
            <a:off x="612775" y="1600200"/>
            <a:ext cx="8153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14" name="Datumsplatzhalter 13"/>
          <p:cNvSpPr>
            <a:spLocks noGrp="1"/>
          </p:cNvSpPr>
          <p:nvPr>
            <p:ph type="dt" sz="half" idx="2"/>
          </p:nvPr>
        </p:nvSpPr>
        <p:spPr>
          <a:xfrm>
            <a:off x="6096000" y="6248400"/>
            <a:ext cx="2667000" cy="365125"/>
          </a:xfrm>
          <a:prstGeom prst="rect">
            <a:avLst/>
          </a:prstGeom>
        </p:spPr>
        <p:txBody>
          <a:bodyPr vert="horz" anchor="ctr" anchorCtr="0"/>
          <a:lstStyle>
            <a:lvl1pPr algn="l" eaLnBrk="1" fontAlgn="auto" latinLnBrk="0" hangingPunct="1">
              <a:spcBef>
                <a:spcPts val="0"/>
              </a:spcBef>
              <a:spcAft>
                <a:spcPts val="0"/>
              </a:spcAft>
              <a:defRPr kumimoji="0" sz="1400" baseline="0" smtClean="0">
                <a:solidFill>
                  <a:schemeClr val="tx2"/>
                </a:solidFill>
                <a:latin typeface="Trebuchet MS" panose="020B0603020202020204" pitchFamily="34" charset="0"/>
              </a:defRPr>
            </a:lvl1pPr>
          </a:lstStyle>
          <a:p>
            <a:fld id="{2A2CB581-22BB-463A-8E4D-435CFA4EE9CC}" type="datetimeFigureOut">
              <a:rPr lang="de-AT" smtClean="0"/>
              <a:pPr/>
              <a:t>05.02.2020</a:t>
            </a:fld>
            <a:endParaRPr lang="de-AT" dirty="0"/>
          </a:p>
        </p:txBody>
      </p:sp>
      <p:sp>
        <p:nvSpPr>
          <p:cNvPr id="3" name="Fußzeilenplatzhalter 2"/>
          <p:cNvSpPr>
            <a:spLocks noGrp="1"/>
          </p:cNvSpPr>
          <p:nvPr>
            <p:ph type="ftr" sz="quarter" idx="3"/>
          </p:nvPr>
        </p:nvSpPr>
        <p:spPr>
          <a:xfrm>
            <a:off x="611188" y="6248400"/>
            <a:ext cx="5419725" cy="365125"/>
          </a:xfrm>
          <a:prstGeom prst="rect">
            <a:avLst/>
          </a:prstGeom>
        </p:spPr>
        <p:txBody>
          <a:bodyPr vert="horz" anchor="ctr"/>
          <a:lstStyle>
            <a:lvl1pPr algn="r" eaLnBrk="1" fontAlgn="auto" latinLnBrk="0" hangingPunct="1">
              <a:spcBef>
                <a:spcPts val="0"/>
              </a:spcBef>
              <a:spcAft>
                <a:spcPts val="0"/>
              </a:spcAft>
              <a:defRPr kumimoji="0" sz="1400" baseline="0" dirty="0">
                <a:solidFill>
                  <a:schemeClr val="tx2"/>
                </a:solidFill>
                <a:latin typeface="Trebuchet MS" panose="020B0603020202020204" pitchFamily="34" charset="0"/>
              </a:defRPr>
            </a:lvl1pPr>
          </a:lstStyle>
          <a:p>
            <a:endParaRPr lang="de-AT" dirty="0"/>
          </a:p>
        </p:txBody>
      </p:sp>
      <p:sp>
        <p:nvSpPr>
          <p:cNvPr id="7" name="Rechteck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hteck 7"/>
          <p:cNvSpPr/>
          <p:nvPr/>
        </p:nvSpPr>
        <p:spPr>
          <a:xfrm>
            <a:off x="0" y="1279525"/>
            <a:ext cx="533400" cy="228600"/>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echteck 8"/>
          <p:cNvSpPr/>
          <p:nvPr/>
        </p:nvSpPr>
        <p:spPr>
          <a:xfrm>
            <a:off x="590550" y="1279525"/>
            <a:ext cx="8553450" cy="228600"/>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Foliennummernplatzhalter 22"/>
          <p:cNvSpPr>
            <a:spLocks noGrp="1"/>
          </p:cNvSpPr>
          <p:nvPr>
            <p:ph type="sldNum" sz="quarter" idx="4"/>
          </p:nvPr>
        </p:nvSpPr>
        <p:spPr>
          <a:xfrm>
            <a:off x="8169779" y="6248400"/>
            <a:ext cx="593221" cy="365125"/>
          </a:xfrm>
          <a:prstGeom prst="rect">
            <a:avLst/>
          </a:prstGeom>
        </p:spPr>
        <p:txBody>
          <a:bodyPr vert="horz" anchor="ctr" anchorCtr="0">
            <a:normAutofit/>
          </a:bodyPr>
          <a:lstStyle>
            <a:lvl1pPr algn="ctr" eaLnBrk="1" fontAlgn="auto" latinLnBrk="0" hangingPunct="1">
              <a:spcBef>
                <a:spcPts val="0"/>
              </a:spcBef>
              <a:spcAft>
                <a:spcPts val="0"/>
              </a:spcAft>
              <a:defRPr lang="de-AT" sz="1400" b="1" i="1" kern="1200" smtClean="0">
                <a:solidFill>
                  <a:srgbClr val="7F7F7F"/>
                </a:solidFill>
                <a:latin typeface="Trebuchet MS" panose="020B0603020202020204" pitchFamily="34" charset="0"/>
                <a:ea typeface="+mj-ea"/>
                <a:cs typeface="+mj-cs"/>
              </a:defRPr>
            </a:lvl1pPr>
          </a:lstStyle>
          <a:p>
            <a:fld id="{0D6600DE-399E-4D77-A0ED-9F4B5231F06A}" type="slidenum">
              <a:rPr lang="de-AT" smtClean="0"/>
              <a:pPr/>
              <a:t>‹Nr.›</a:t>
            </a:fld>
            <a:endParaRPr lang="de-AT" dirty="0"/>
          </a:p>
        </p:txBody>
      </p:sp>
      <p:pic>
        <p:nvPicPr>
          <p:cNvPr id="1034" name="Grafik 10" descr="ÖBFV Logo.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50800" y="812800"/>
            <a:ext cx="43338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9843782"/>
      </p:ext>
    </p:extLst>
  </p:cSld>
  <p:clrMap bg1="lt1" tx1="dk1" bg2="lt2" tx2="dk2" accent1="accent1" accent2="accent2" accent3="accent3" accent4="accent4" accent5="accent5" accent6="accent6" hlink="hlink" folHlink="folHlink"/>
  <p:sldLayoutIdLst>
    <p:sldLayoutId id="2147483684"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Lst>
  <p:txStyles>
    <p:titleStyle>
      <a:lvl1pPr algn="l" rtl="0" eaLnBrk="1" fontAlgn="base" hangingPunct="1">
        <a:spcBef>
          <a:spcPct val="0"/>
        </a:spcBef>
        <a:spcAft>
          <a:spcPct val="0"/>
        </a:spcAft>
        <a:defRPr sz="4200" b="1" i="1" kern="1200">
          <a:solidFill>
            <a:srgbClr val="7F7F7F"/>
          </a:solidFill>
          <a:latin typeface="Trebuchet MS" panose="020B0603020202020204" pitchFamily="34" charset="0"/>
          <a:ea typeface="+mj-ea"/>
          <a:cs typeface="+mj-cs"/>
        </a:defRPr>
      </a:lvl1pPr>
      <a:lvl2pPr algn="l" rtl="0" eaLnBrk="1" fontAlgn="base" hangingPunct="1">
        <a:spcBef>
          <a:spcPct val="0"/>
        </a:spcBef>
        <a:spcAft>
          <a:spcPct val="0"/>
        </a:spcAft>
        <a:defRPr sz="4200" b="1" i="1">
          <a:solidFill>
            <a:srgbClr val="7F7F7F"/>
          </a:solidFill>
          <a:latin typeface="Univers 57 Condensed" pitchFamily="34" charset="0"/>
        </a:defRPr>
      </a:lvl2pPr>
      <a:lvl3pPr algn="l" rtl="0" eaLnBrk="1" fontAlgn="base" hangingPunct="1">
        <a:spcBef>
          <a:spcPct val="0"/>
        </a:spcBef>
        <a:spcAft>
          <a:spcPct val="0"/>
        </a:spcAft>
        <a:defRPr sz="4200" b="1" i="1">
          <a:solidFill>
            <a:srgbClr val="7F7F7F"/>
          </a:solidFill>
          <a:latin typeface="Univers 57 Condensed" pitchFamily="34" charset="0"/>
        </a:defRPr>
      </a:lvl3pPr>
      <a:lvl4pPr algn="l" rtl="0" eaLnBrk="1" fontAlgn="base" hangingPunct="1">
        <a:spcBef>
          <a:spcPct val="0"/>
        </a:spcBef>
        <a:spcAft>
          <a:spcPct val="0"/>
        </a:spcAft>
        <a:defRPr sz="4200" b="1" i="1">
          <a:solidFill>
            <a:srgbClr val="7F7F7F"/>
          </a:solidFill>
          <a:latin typeface="Univers 57 Condensed" pitchFamily="34" charset="0"/>
        </a:defRPr>
      </a:lvl4pPr>
      <a:lvl5pPr algn="l" rtl="0" eaLnBrk="1" fontAlgn="base" hangingPunct="1">
        <a:spcBef>
          <a:spcPct val="0"/>
        </a:spcBef>
        <a:spcAft>
          <a:spcPct val="0"/>
        </a:spcAft>
        <a:defRPr sz="4200" b="1" i="1">
          <a:solidFill>
            <a:srgbClr val="7F7F7F"/>
          </a:solidFill>
          <a:latin typeface="Univers 57 Condensed" pitchFamily="34" charset="0"/>
        </a:defRPr>
      </a:lvl5pPr>
      <a:lvl6pPr marL="457200" algn="l" rtl="0" eaLnBrk="1" fontAlgn="base" hangingPunct="1">
        <a:spcBef>
          <a:spcPct val="0"/>
        </a:spcBef>
        <a:spcAft>
          <a:spcPct val="0"/>
        </a:spcAft>
        <a:defRPr sz="4200" b="1" i="1">
          <a:solidFill>
            <a:srgbClr val="7F7F7F"/>
          </a:solidFill>
          <a:latin typeface="Univers 57 Condensed" pitchFamily="34" charset="0"/>
        </a:defRPr>
      </a:lvl6pPr>
      <a:lvl7pPr marL="914400" algn="l" rtl="0" eaLnBrk="1" fontAlgn="base" hangingPunct="1">
        <a:spcBef>
          <a:spcPct val="0"/>
        </a:spcBef>
        <a:spcAft>
          <a:spcPct val="0"/>
        </a:spcAft>
        <a:defRPr sz="4200" b="1" i="1">
          <a:solidFill>
            <a:srgbClr val="7F7F7F"/>
          </a:solidFill>
          <a:latin typeface="Univers 57 Condensed" pitchFamily="34" charset="0"/>
        </a:defRPr>
      </a:lvl7pPr>
      <a:lvl8pPr marL="1371600" algn="l" rtl="0" eaLnBrk="1" fontAlgn="base" hangingPunct="1">
        <a:spcBef>
          <a:spcPct val="0"/>
        </a:spcBef>
        <a:spcAft>
          <a:spcPct val="0"/>
        </a:spcAft>
        <a:defRPr sz="4200" b="1" i="1">
          <a:solidFill>
            <a:srgbClr val="7F7F7F"/>
          </a:solidFill>
          <a:latin typeface="Univers 57 Condensed" pitchFamily="34" charset="0"/>
        </a:defRPr>
      </a:lvl8pPr>
      <a:lvl9pPr marL="1828800" algn="l" rtl="0" eaLnBrk="1" fontAlgn="base" hangingPunct="1">
        <a:spcBef>
          <a:spcPct val="0"/>
        </a:spcBef>
        <a:spcAft>
          <a:spcPct val="0"/>
        </a:spcAft>
        <a:defRPr sz="4200" b="1" i="1">
          <a:solidFill>
            <a:srgbClr val="7F7F7F"/>
          </a:solidFill>
          <a:latin typeface="Univers 57 Condensed" pitchFamily="34" charset="0"/>
        </a:defRPr>
      </a:lvl9pPr>
    </p:titleStyle>
    <p:bodyStyle>
      <a:lvl1pPr marL="319088" indent="-319088" algn="l" rtl="0" eaLnBrk="1" fontAlgn="base" hangingPunct="1">
        <a:spcBef>
          <a:spcPts val="700"/>
        </a:spcBef>
        <a:spcAft>
          <a:spcPct val="0"/>
        </a:spcAft>
        <a:buClr>
          <a:srgbClr val="C00000"/>
        </a:buClr>
        <a:buSzPct val="60000"/>
        <a:buFont typeface="Wingdings" pitchFamily="2" charset="2"/>
        <a:buChar char=""/>
        <a:defRPr sz="2900" kern="1200">
          <a:solidFill>
            <a:schemeClr val="tx1"/>
          </a:solidFill>
          <a:latin typeface="Trebuchet MS" panose="020B0603020202020204" pitchFamily="34" charset="0"/>
          <a:ea typeface="+mn-ea"/>
          <a:cs typeface="+mn-cs"/>
        </a:defRPr>
      </a:lvl1pPr>
      <a:lvl2pPr marL="639763" indent="-273050" algn="l" rtl="0" eaLnBrk="1" fontAlgn="base" hangingPunct="1">
        <a:spcBef>
          <a:spcPts val="550"/>
        </a:spcBef>
        <a:spcAft>
          <a:spcPct val="0"/>
        </a:spcAft>
        <a:buClr>
          <a:srgbClr val="FF0000"/>
        </a:buClr>
        <a:buSzPct val="70000"/>
        <a:buFont typeface="Wingdings 2" pitchFamily="18" charset="2"/>
        <a:buChar char=""/>
        <a:defRPr sz="2600" kern="1200">
          <a:solidFill>
            <a:schemeClr val="tx1"/>
          </a:solidFill>
          <a:latin typeface="Trebuchet MS" panose="020B0603020202020204" pitchFamily="34" charset="0"/>
          <a:ea typeface="+mn-ea"/>
          <a:cs typeface="+mn-cs"/>
        </a:defRPr>
      </a:lvl2pPr>
      <a:lvl3pPr marL="914400" indent="-228600" algn="l" rtl="0" eaLnBrk="1" fontAlgn="base" hangingPunct="1">
        <a:spcBef>
          <a:spcPts val="500"/>
        </a:spcBef>
        <a:spcAft>
          <a:spcPct val="0"/>
        </a:spcAft>
        <a:buClr>
          <a:srgbClr val="7F7F7F"/>
        </a:buClr>
        <a:buSzPct val="75000"/>
        <a:buFont typeface="Wingdings" pitchFamily="2" charset="2"/>
        <a:buChar char=""/>
        <a:defRPr sz="2300" kern="1200">
          <a:solidFill>
            <a:schemeClr val="tx1"/>
          </a:solidFill>
          <a:latin typeface="Trebuchet MS" panose="020B0603020202020204" pitchFamily="34" charset="0"/>
          <a:ea typeface="+mn-ea"/>
          <a:cs typeface="+mn-cs"/>
        </a:defRPr>
      </a:lvl3pPr>
      <a:lvl4pPr marL="1371600" indent="-228600" algn="l" rtl="0" eaLnBrk="1" fontAlgn="base" hangingPunct="1">
        <a:spcBef>
          <a:spcPts val="400"/>
        </a:spcBef>
        <a:spcAft>
          <a:spcPct val="0"/>
        </a:spcAft>
        <a:buClr>
          <a:srgbClr val="C00000"/>
        </a:buClr>
        <a:buSzPct val="75000"/>
        <a:buFont typeface="Wingdings" pitchFamily="2" charset="2"/>
        <a:buChar char=""/>
        <a:defRPr sz="2000" kern="1200">
          <a:solidFill>
            <a:schemeClr val="tx1"/>
          </a:solidFill>
          <a:latin typeface="Trebuchet MS" panose="020B0603020202020204" pitchFamily="34" charset="0"/>
          <a:ea typeface="+mn-ea"/>
          <a:cs typeface="+mn-cs"/>
        </a:defRPr>
      </a:lvl4pPr>
      <a:lvl5pPr marL="1828800" indent="-228600" algn="l" rtl="0" eaLnBrk="1" fontAlgn="base" hangingPunct="1">
        <a:spcBef>
          <a:spcPts val="400"/>
        </a:spcBef>
        <a:spcAft>
          <a:spcPct val="0"/>
        </a:spcAft>
        <a:buClr>
          <a:srgbClr val="FF0000"/>
        </a:buClr>
        <a:buSzPct val="65000"/>
        <a:buFont typeface="Wingdings" pitchFamily="2" charset="2"/>
        <a:buChar char=""/>
        <a:defRPr sz="2000" kern="1200">
          <a:solidFill>
            <a:schemeClr val="tx1"/>
          </a:solidFill>
          <a:latin typeface="Trebuchet MS" panose="020B0603020202020204" pitchFamily="34" charset="0"/>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video" Target="https://www.youtube.com/embed/4FNs0jLW1vw?feature=oembed" TargetMode="External"/><Relationship Id="rId5" Type="http://schemas.openxmlformats.org/officeDocument/2006/relationships/image" Target="../media/image30.jpeg"/><Relationship Id="rId4" Type="http://schemas.openxmlformats.org/officeDocument/2006/relationships/hyperlink" Target="https://oebfv.sharepoint.com/sites/service/Gefahrenerkennung/Filmteile/OEBFV%20Gef%20Stoffe_18_Alternative-Antriebssysteme_H.264%201080p%2010Mbit.mp4"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create.kahoot.it/share/alternative-antriebe-2/47fe52e7-8a56-46a3-adb1-7bd391ef5eca" TargetMode="External"/><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8" Type="http://schemas.openxmlformats.org/officeDocument/2006/relationships/hyperlink" Target="http://www.weber-rescue.com/" TargetMode="External"/><Relationship Id="rId3" Type="http://schemas.openxmlformats.org/officeDocument/2006/relationships/hyperlink" Target="https://www.audi-mediacenter.com/de" TargetMode="External"/><Relationship Id="rId7" Type="http://schemas.openxmlformats.org/officeDocument/2006/relationships/hyperlink" Target="https://www.volkswagen.de/de/geschaeftskunden/sonderzielgruppen/rettungsfahrzeuge.html" TargetMode="External"/><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hyperlink" Target="http://www.sfs-w.de/fileadmin/downloads/MB06_techhilfsdienst/06_02_2017-09-20_Alternative_Antriebe.pdf" TargetMode="External"/><Relationship Id="rId5" Type="http://schemas.openxmlformats.org/officeDocument/2006/relationships/hyperlink" Target="https://www.press.bmwgroup.com/deutschland" TargetMode="External"/><Relationship Id="rId4" Type="http://schemas.openxmlformats.org/officeDocument/2006/relationships/hyperlink" Target="http://media.opel.de/media/de/de/opel/home.html" TargetMode="External"/><Relationship Id="rId9" Type="http://schemas.openxmlformats.org/officeDocument/2006/relationships/hyperlink" Target="https://www.feuerwehr-lernbar.bayern/"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www.bundesfeuerwehrverband.at/"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hyperlink" Target="mailto:office@feuerwehr.or.at"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7.jpeg"/><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2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AT" dirty="0"/>
              <a:t>ALTERNATIVE</a:t>
            </a:r>
            <a:br>
              <a:rPr lang="de-AT" dirty="0"/>
            </a:br>
            <a:r>
              <a:rPr lang="de-AT" dirty="0"/>
              <a:t>ANTRIEBE</a:t>
            </a:r>
          </a:p>
        </p:txBody>
      </p:sp>
      <p:sp>
        <p:nvSpPr>
          <p:cNvPr id="3" name="Untertitel 2"/>
          <p:cNvSpPr>
            <a:spLocks noGrp="1"/>
          </p:cNvSpPr>
          <p:nvPr>
            <p:ph type="subTitle" idx="1"/>
          </p:nvPr>
        </p:nvSpPr>
        <p:spPr/>
        <p:txBody>
          <a:bodyPr/>
          <a:lstStyle/>
          <a:p>
            <a:r>
              <a:rPr lang="de-AT" dirty="0"/>
              <a:t>Sicherheitseinrichtungen &amp; Einsatztaktik</a:t>
            </a:r>
          </a:p>
        </p:txBody>
      </p:sp>
      <p:sp>
        <p:nvSpPr>
          <p:cNvPr id="6" name="Rechteck 5"/>
          <p:cNvSpPr/>
          <p:nvPr/>
        </p:nvSpPr>
        <p:spPr>
          <a:xfrm>
            <a:off x="2629989" y="435429"/>
            <a:ext cx="3248297" cy="478971"/>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Rechteck 6"/>
          <p:cNvSpPr/>
          <p:nvPr/>
        </p:nvSpPr>
        <p:spPr>
          <a:xfrm>
            <a:off x="2782390" y="587829"/>
            <a:ext cx="256902" cy="478971"/>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8" name="Grafik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2200" y="233219"/>
            <a:ext cx="6216073" cy="414404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648472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Planung und Beurteilung</a:t>
            </a:r>
            <a:endParaRPr lang="en-US" dirty="0"/>
          </a:p>
        </p:txBody>
      </p:sp>
      <p:sp>
        <p:nvSpPr>
          <p:cNvPr id="3" name="Inhaltsplatzhalter 2"/>
          <p:cNvSpPr>
            <a:spLocks noGrp="1"/>
          </p:cNvSpPr>
          <p:nvPr>
            <p:ph sz="quarter" idx="1"/>
          </p:nvPr>
        </p:nvSpPr>
        <p:spPr/>
        <p:txBody>
          <a:bodyPr/>
          <a:lstStyle/>
          <a:p>
            <a:r>
              <a:rPr lang="de-DE" dirty="0"/>
              <a:t>Hat Airbag ausgelöst?</a:t>
            </a:r>
          </a:p>
          <a:p>
            <a:r>
              <a:rPr lang="de-DE" dirty="0"/>
              <a:t>Welche Gefahren gehen von der Antriebstechnik aus?</a:t>
            </a:r>
          </a:p>
          <a:p>
            <a:r>
              <a:rPr lang="de-DE" dirty="0"/>
              <a:t>Welchen Einfluss können diese auf den Einsatz haben?</a:t>
            </a:r>
          </a:p>
          <a:p>
            <a:r>
              <a:rPr lang="de-DE" dirty="0"/>
              <a:t>Welche Einsatztaktik ist sinnvoll?</a:t>
            </a:r>
          </a:p>
          <a:p>
            <a:r>
              <a:rPr lang="de-DE" dirty="0"/>
              <a:t>Welches Löschmittel ist geeignet?</a:t>
            </a:r>
          </a:p>
          <a:p>
            <a:r>
              <a:rPr lang="de-DE" dirty="0"/>
              <a:t>…</a:t>
            </a:r>
          </a:p>
          <a:p>
            <a:endParaRPr lang="en-US" dirty="0"/>
          </a:p>
        </p:txBody>
      </p:sp>
    </p:spTree>
    <p:extLst>
      <p:ext uri="{BB962C8B-B14F-4D97-AF65-F5344CB8AC3E}">
        <p14:creationId xmlns:p14="http://schemas.microsoft.com/office/powerpoint/2010/main" val="532913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Gefahren der Einsatzstelle</a:t>
            </a:r>
            <a:endParaRPr lang="en-US" dirty="0"/>
          </a:p>
        </p:txBody>
      </p:sp>
      <p:pic>
        <p:nvPicPr>
          <p:cNvPr id="3" name="Grafik 4">
            <a:extLst>
              <a:ext uri="{FF2B5EF4-FFF2-40B4-BE49-F238E27FC236}">
                <a16:creationId xmlns:a16="http://schemas.microsoft.com/office/drawing/2014/main" id="{649A4514-D443-4CA7-BB44-CA1AF95709A7}"/>
              </a:ext>
            </a:extLst>
          </p:cNvPr>
          <p:cNvPicPr>
            <a:picLocks noChangeAspect="1"/>
          </p:cNvPicPr>
          <p:nvPr/>
        </p:nvPicPr>
        <p:blipFill>
          <a:blip r:embed="rId3"/>
          <a:stretch>
            <a:fillRect/>
          </a:stretch>
        </p:blipFill>
        <p:spPr>
          <a:xfrm>
            <a:off x="799381" y="1658458"/>
            <a:ext cx="7473350" cy="4662518"/>
          </a:xfrm>
          <a:prstGeom prst="rect">
            <a:avLst/>
          </a:prstGeom>
        </p:spPr>
      </p:pic>
    </p:spTree>
    <p:extLst>
      <p:ext uri="{BB962C8B-B14F-4D97-AF65-F5344CB8AC3E}">
        <p14:creationId xmlns:p14="http://schemas.microsoft.com/office/powerpoint/2010/main" val="40614598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err="1"/>
              <a:t>Befehlsgebung</a:t>
            </a:r>
            <a:endParaRPr lang="en-US" dirty="0"/>
          </a:p>
        </p:txBody>
      </p:sp>
      <p:sp>
        <p:nvSpPr>
          <p:cNvPr id="3" name="Inhaltsplatzhalter 2"/>
          <p:cNvSpPr>
            <a:spLocks noGrp="1"/>
          </p:cNvSpPr>
          <p:nvPr>
            <p:ph sz="quarter" idx="1"/>
          </p:nvPr>
        </p:nvSpPr>
        <p:spPr/>
        <p:txBody>
          <a:bodyPr/>
          <a:lstStyle/>
          <a:p>
            <a:pPr marL="0" indent="0">
              <a:buNone/>
            </a:pPr>
            <a:r>
              <a:rPr lang="de-AT" dirty="0"/>
              <a:t>Standardmaßnahme:</a:t>
            </a:r>
          </a:p>
          <a:p>
            <a:pPr marL="318770" indent="-318770">
              <a:buFont typeface="Wingdings" panose="05000000000000000000" pitchFamily="2" charset="2"/>
              <a:buChar char="q"/>
            </a:pPr>
            <a:r>
              <a:rPr lang="de-AT" dirty="0"/>
              <a:t>Zündung aus</a:t>
            </a:r>
          </a:p>
          <a:p>
            <a:pPr marL="318770" indent="-318770">
              <a:buFont typeface="Wingdings" panose="05000000000000000000" pitchFamily="2" charset="2"/>
              <a:buChar char="q"/>
            </a:pPr>
            <a:r>
              <a:rPr lang="de-AT" dirty="0"/>
              <a:t>Batterien abklemmen</a:t>
            </a:r>
          </a:p>
          <a:p>
            <a:pPr marL="318770" indent="-318770">
              <a:buFont typeface="Wingdings" panose="05000000000000000000" pitchFamily="2" charset="2"/>
              <a:buChar char="Ø"/>
            </a:pPr>
            <a:endParaRPr lang="de-AT" dirty="0"/>
          </a:p>
          <a:p>
            <a:pPr marL="0" indent="0">
              <a:buNone/>
            </a:pPr>
            <a:r>
              <a:rPr lang="de-AT" dirty="0"/>
              <a:t>Besondere Maßnahme:</a:t>
            </a:r>
          </a:p>
          <a:p>
            <a:pPr marL="318770" indent="-318770">
              <a:buFont typeface="Wingdings" panose="05000000000000000000" pitchFamily="2" charset="2"/>
              <a:buChar char="q"/>
            </a:pPr>
            <a:r>
              <a:rPr lang="de-AT" dirty="0"/>
              <a:t>Deaktivierung lt. Herstellerangaben</a:t>
            </a:r>
            <a:endParaRPr lang="en-US" dirty="0"/>
          </a:p>
        </p:txBody>
      </p:sp>
    </p:spTree>
    <p:extLst>
      <p:ext uri="{BB962C8B-B14F-4D97-AF65-F5344CB8AC3E}">
        <p14:creationId xmlns:p14="http://schemas.microsoft.com/office/powerpoint/2010/main" val="29780874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Einsatzmaßnahmen Brand</a:t>
            </a:r>
            <a:endParaRPr lang="en-US" dirty="0"/>
          </a:p>
        </p:txBody>
      </p:sp>
      <p:pic>
        <p:nvPicPr>
          <p:cNvPr id="4" name="Grafik 4" descr="Ein Bild, das Screenshot enthält.&#10;&#10;Mit sehr hoher Zuverlässigkeit generierte Beschreibung">
            <a:extLst>
              <a:ext uri="{FF2B5EF4-FFF2-40B4-BE49-F238E27FC236}">
                <a16:creationId xmlns:a16="http://schemas.microsoft.com/office/drawing/2014/main" id="{3F1FC590-913B-4886-A8B6-E4E3DFB250A5}"/>
              </a:ext>
            </a:extLst>
          </p:cNvPr>
          <p:cNvPicPr>
            <a:picLocks noChangeAspect="1"/>
          </p:cNvPicPr>
          <p:nvPr/>
        </p:nvPicPr>
        <p:blipFill>
          <a:blip r:embed="rId3"/>
          <a:stretch>
            <a:fillRect/>
          </a:stretch>
        </p:blipFill>
        <p:spPr>
          <a:xfrm>
            <a:off x="-2263" y="1520163"/>
            <a:ext cx="9148526" cy="5277545"/>
          </a:xfrm>
          <a:prstGeom prst="rect">
            <a:avLst/>
          </a:prstGeom>
        </p:spPr>
      </p:pic>
    </p:spTree>
    <p:extLst>
      <p:ext uri="{BB962C8B-B14F-4D97-AF65-F5344CB8AC3E}">
        <p14:creationId xmlns:p14="http://schemas.microsoft.com/office/powerpoint/2010/main" val="13791879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Einsatzmaßnahmen VU</a:t>
            </a:r>
            <a:endParaRPr lang="en-US" dirty="0"/>
          </a:p>
        </p:txBody>
      </p:sp>
      <p:pic>
        <p:nvPicPr>
          <p:cNvPr id="3" name="Grafik 4" descr="Ein Bild, das Screenshot enthält.&#10;&#10;Mit sehr hoher Zuverlässigkeit generierte Beschreibung">
            <a:extLst>
              <a:ext uri="{FF2B5EF4-FFF2-40B4-BE49-F238E27FC236}">
                <a16:creationId xmlns:a16="http://schemas.microsoft.com/office/drawing/2014/main" id="{38C17EBD-7AD6-468F-AA68-2079D3AFB179}"/>
              </a:ext>
            </a:extLst>
          </p:cNvPr>
          <p:cNvPicPr>
            <a:picLocks noChangeAspect="1"/>
          </p:cNvPicPr>
          <p:nvPr/>
        </p:nvPicPr>
        <p:blipFill>
          <a:blip r:embed="rId3"/>
          <a:stretch>
            <a:fillRect/>
          </a:stretch>
        </p:blipFill>
        <p:spPr>
          <a:xfrm>
            <a:off x="-2263" y="1661374"/>
            <a:ext cx="9148526" cy="5142243"/>
          </a:xfrm>
          <a:prstGeom prst="rect">
            <a:avLst/>
          </a:prstGeom>
        </p:spPr>
      </p:pic>
    </p:spTree>
    <p:extLst>
      <p:ext uri="{BB962C8B-B14F-4D97-AF65-F5344CB8AC3E}">
        <p14:creationId xmlns:p14="http://schemas.microsoft.com/office/powerpoint/2010/main" val="13864637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86A24D-BE3D-4259-B7CF-7F2D0D0251B1}"/>
              </a:ext>
            </a:extLst>
          </p:cNvPr>
          <p:cNvSpPr>
            <a:spLocks noGrp="1"/>
          </p:cNvSpPr>
          <p:nvPr>
            <p:ph type="title"/>
          </p:nvPr>
        </p:nvSpPr>
        <p:spPr/>
        <p:txBody>
          <a:bodyPr/>
          <a:lstStyle/>
          <a:p>
            <a:r>
              <a:rPr lang="de-DE" dirty="0">
                <a:latin typeface="Trebuchet MS"/>
              </a:rPr>
              <a:t>Filmsequenz </a:t>
            </a:r>
            <a:endParaRPr lang="de-DE" dirty="0"/>
          </a:p>
        </p:txBody>
      </p:sp>
      <p:sp>
        <p:nvSpPr>
          <p:cNvPr id="3" name="Inhaltsplatzhalter 2">
            <a:extLst>
              <a:ext uri="{FF2B5EF4-FFF2-40B4-BE49-F238E27FC236}">
                <a16:creationId xmlns:a16="http://schemas.microsoft.com/office/drawing/2014/main" id="{0AEC4307-2EC8-4E88-98A0-1A292DD25C78}"/>
              </a:ext>
            </a:extLst>
          </p:cNvPr>
          <p:cNvSpPr>
            <a:spLocks noGrp="1"/>
          </p:cNvSpPr>
          <p:nvPr>
            <p:ph sz="quarter" idx="1"/>
          </p:nvPr>
        </p:nvSpPr>
        <p:spPr>
          <a:xfrm>
            <a:off x="612648" y="1600200"/>
            <a:ext cx="8153400" cy="762334"/>
          </a:xfrm>
        </p:spPr>
        <p:txBody>
          <a:bodyPr/>
          <a:lstStyle/>
          <a:p>
            <a:pPr marL="0" indent="0">
              <a:buNone/>
            </a:pPr>
            <a:r>
              <a:rPr lang="de-DE" sz="1000" dirty="0">
                <a:latin typeface="Trebuchet MS"/>
              </a:rPr>
              <a:t>Download für </a:t>
            </a:r>
            <a:r>
              <a:rPr lang="de-DE" sz="1000" dirty="0" err="1">
                <a:latin typeface="Trebuchet MS"/>
              </a:rPr>
              <a:t>HighQuality</a:t>
            </a:r>
            <a:r>
              <a:rPr lang="de-DE" sz="1000" dirty="0">
                <a:latin typeface="Trebuchet MS"/>
              </a:rPr>
              <a:t> MP4:</a:t>
            </a:r>
          </a:p>
          <a:p>
            <a:pPr marL="0" indent="0">
              <a:buNone/>
            </a:pPr>
            <a:r>
              <a:rPr lang="de-DE" sz="1000" dirty="0">
                <a:latin typeface="Trebuchet MS"/>
                <a:hlinkClick r:id="rId4"/>
              </a:rPr>
              <a:t>https://oebfv.sharepoint.com/sites/service/Gefahrenerkennung/Filmteile/OEBFV%20Gef%20Stoffe_18_Alternative-Antriebssysteme_H.264%201080p%2010Mbit.mp4</a:t>
            </a:r>
            <a:endParaRPr lang="de-DE" sz="1000"/>
          </a:p>
        </p:txBody>
      </p:sp>
      <p:pic>
        <p:nvPicPr>
          <p:cNvPr id="5" name="Grafik 5">
            <a:hlinkClick r:id="" action="ppaction://media"/>
            <a:extLst>
              <a:ext uri="{FF2B5EF4-FFF2-40B4-BE49-F238E27FC236}">
                <a16:creationId xmlns:a16="http://schemas.microsoft.com/office/drawing/2014/main" id="{F53F897A-A41E-43F0-9B3D-503050363219}"/>
              </a:ext>
            </a:extLst>
          </p:cNvPr>
          <p:cNvPicPr>
            <a:picLocks noRot="1" noChangeAspect="1"/>
          </p:cNvPicPr>
          <p:nvPr>
            <a:videoFile r:link="rId1"/>
          </p:nvPr>
        </p:nvPicPr>
        <p:blipFill>
          <a:blip r:embed="rId5"/>
          <a:stretch>
            <a:fillRect/>
          </a:stretch>
        </p:blipFill>
        <p:spPr>
          <a:xfrm>
            <a:off x="1417521" y="2562392"/>
            <a:ext cx="6029449" cy="3659846"/>
          </a:xfrm>
          <a:prstGeom prst="rect">
            <a:avLst/>
          </a:prstGeom>
        </p:spPr>
      </p:pic>
    </p:spTree>
    <p:extLst>
      <p:ext uri="{BB962C8B-B14F-4D97-AF65-F5344CB8AC3E}">
        <p14:creationId xmlns:p14="http://schemas.microsoft.com/office/powerpoint/2010/main" val="26267367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24F9BD-2A56-429B-A3FC-29CBD73131F1}"/>
              </a:ext>
            </a:extLst>
          </p:cNvPr>
          <p:cNvSpPr>
            <a:spLocks noGrp="1"/>
          </p:cNvSpPr>
          <p:nvPr>
            <p:ph type="title"/>
          </p:nvPr>
        </p:nvSpPr>
        <p:spPr/>
        <p:txBody>
          <a:bodyPr/>
          <a:lstStyle/>
          <a:p>
            <a:r>
              <a:rPr lang="de-DE" dirty="0" err="1">
                <a:latin typeface="Trebuchet MS"/>
              </a:rPr>
              <a:t>Kahoot</a:t>
            </a:r>
            <a:r>
              <a:rPr lang="de-DE" dirty="0">
                <a:latin typeface="Trebuchet MS"/>
              </a:rPr>
              <a:t> Quiz</a:t>
            </a:r>
            <a:endParaRPr lang="de-DE" dirty="0"/>
          </a:p>
        </p:txBody>
      </p:sp>
      <p:sp>
        <p:nvSpPr>
          <p:cNvPr id="3" name="Inhaltsplatzhalter 2">
            <a:extLst>
              <a:ext uri="{FF2B5EF4-FFF2-40B4-BE49-F238E27FC236}">
                <a16:creationId xmlns:a16="http://schemas.microsoft.com/office/drawing/2014/main" id="{AA255355-A778-40D6-B27B-ACDF2FCE9121}"/>
              </a:ext>
            </a:extLst>
          </p:cNvPr>
          <p:cNvSpPr>
            <a:spLocks noGrp="1"/>
          </p:cNvSpPr>
          <p:nvPr>
            <p:ph sz="quarter" idx="1"/>
          </p:nvPr>
        </p:nvSpPr>
        <p:spPr/>
        <p:txBody>
          <a:bodyPr/>
          <a:lstStyle/>
          <a:p>
            <a:pPr marL="318770" indent="-318770"/>
            <a:r>
              <a:rPr lang="en-US" sz="1200" dirty="0">
                <a:latin typeface="Trebuchet MS"/>
                <a:hlinkClick r:id="rId3"/>
              </a:rPr>
              <a:t>https://create.kahoot.it/share/alternative-antriebe-2/47fe52e7-8a56-46a3-adb1-7bd391ef5eca</a:t>
            </a:r>
            <a:r>
              <a:rPr lang="en-US" sz="1200" dirty="0">
                <a:latin typeface="Trebuchet MS"/>
              </a:rPr>
              <a:t>  </a:t>
            </a:r>
          </a:p>
          <a:p>
            <a:pPr marL="318770" indent="-318770"/>
            <a:endParaRPr lang="en-US" dirty="0">
              <a:latin typeface="Trebuchet MS"/>
            </a:endParaRPr>
          </a:p>
        </p:txBody>
      </p:sp>
      <p:pic>
        <p:nvPicPr>
          <p:cNvPr id="4" name="Grafik 4">
            <a:extLst>
              <a:ext uri="{FF2B5EF4-FFF2-40B4-BE49-F238E27FC236}">
                <a16:creationId xmlns:a16="http://schemas.microsoft.com/office/drawing/2014/main" id="{3AB9164C-60E9-4291-AC08-09E16CF35AD5}"/>
              </a:ext>
            </a:extLst>
          </p:cNvPr>
          <p:cNvPicPr>
            <a:picLocks noChangeAspect="1"/>
          </p:cNvPicPr>
          <p:nvPr/>
        </p:nvPicPr>
        <p:blipFill>
          <a:blip r:embed="rId4"/>
          <a:stretch>
            <a:fillRect/>
          </a:stretch>
        </p:blipFill>
        <p:spPr>
          <a:xfrm>
            <a:off x="2797834" y="2991472"/>
            <a:ext cx="3663350" cy="3103548"/>
          </a:xfrm>
          <a:prstGeom prst="rect">
            <a:avLst/>
          </a:prstGeom>
        </p:spPr>
      </p:pic>
    </p:spTree>
    <p:extLst>
      <p:ext uri="{BB962C8B-B14F-4D97-AF65-F5344CB8AC3E}">
        <p14:creationId xmlns:p14="http://schemas.microsoft.com/office/powerpoint/2010/main" val="1217004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a:extLst>
              <a:ext uri="{FF2B5EF4-FFF2-40B4-BE49-F238E27FC236}">
                <a16:creationId xmlns:a16="http://schemas.microsoft.com/office/drawing/2014/main" id="{88C78588-519B-4146-845B-EA45AA314105}"/>
              </a:ext>
            </a:extLst>
          </p:cNvPr>
          <p:cNvSpPr>
            <a:spLocks noGrp="1"/>
          </p:cNvSpPr>
          <p:nvPr>
            <p:ph type="body" idx="1"/>
          </p:nvPr>
        </p:nvSpPr>
        <p:spPr>
          <a:xfrm>
            <a:off x="1371601" y="2743201"/>
            <a:ext cx="7123113" cy="4005942"/>
          </a:xfrm>
        </p:spPr>
        <p:txBody>
          <a:bodyPr/>
          <a:lstStyle/>
          <a:p>
            <a:pPr marL="457200" indent="-457200">
              <a:buFont typeface="Wingdings" panose="05000000000000000000" pitchFamily="2" charset="2"/>
              <a:buChar char="q"/>
            </a:pPr>
            <a:r>
              <a:rPr lang="de-DE" sz="2000" dirty="0">
                <a:hlinkClick r:id="rId3"/>
              </a:rPr>
              <a:t>Bilder vom Audi Media Center</a:t>
            </a:r>
            <a:endParaRPr lang="de-DE" sz="2000" dirty="0"/>
          </a:p>
          <a:p>
            <a:pPr marL="457200" indent="-457200">
              <a:buFont typeface="Wingdings" panose="05000000000000000000" pitchFamily="2" charset="2"/>
              <a:buChar char="q"/>
            </a:pPr>
            <a:r>
              <a:rPr lang="de-DE" sz="2000" dirty="0">
                <a:hlinkClick r:id="rId4"/>
              </a:rPr>
              <a:t>Bilder vom Opel </a:t>
            </a:r>
            <a:r>
              <a:rPr lang="de-DE" sz="2000" dirty="0" err="1">
                <a:hlinkClick r:id="rId4"/>
              </a:rPr>
              <a:t>Pressroom</a:t>
            </a:r>
            <a:r>
              <a:rPr lang="de-DE" sz="2000" dirty="0">
                <a:hlinkClick r:id="rId4"/>
              </a:rPr>
              <a:t> </a:t>
            </a:r>
            <a:endParaRPr lang="de-DE" sz="2000" dirty="0"/>
          </a:p>
          <a:p>
            <a:pPr marL="457200" indent="-457200">
              <a:buFont typeface="Wingdings" panose="05000000000000000000" pitchFamily="2" charset="2"/>
              <a:buChar char="q"/>
            </a:pPr>
            <a:r>
              <a:rPr lang="de-DE" sz="2000" dirty="0">
                <a:hlinkClick r:id="rId5"/>
              </a:rPr>
              <a:t>Bilder vom BMW </a:t>
            </a:r>
            <a:r>
              <a:rPr lang="de-DE" sz="2000" dirty="0" err="1">
                <a:hlinkClick r:id="rId5"/>
              </a:rPr>
              <a:t>PressClub</a:t>
            </a:r>
            <a:endParaRPr lang="de-DE" sz="2000" dirty="0"/>
          </a:p>
          <a:p>
            <a:pPr marL="457200" indent="-457200">
              <a:buFont typeface="Wingdings" panose="05000000000000000000" pitchFamily="2" charset="2"/>
              <a:buChar char="q"/>
            </a:pPr>
            <a:r>
              <a:rPr lang="de-DE" sz="2000" dirty="0">
                <a:hlinkClick r:id="rId6"/>
              </a:rPr>
              <a:t>Merkblatt „Alternativ angetriebene Fahrzeuge“ der SFSW</a:t>
            </a:r>
            <a:endParaRPr lang="de-DE" sz="2000" dirty="0"/>
          </a:p>
          <a:p>
            <a:pPr marL="457200" indent="-457200">
              <a:buFont typeface="Wingdings" panose="05000000000000000000" pitchFamily="2" charset="2"/>
              <a:buChar char="q"/>
            </a:pPr>
            <a:r>
              <a:rPr lang="de-DE" sz="2000" dirty="0">
                <a:hlinkClick r:id="rId7"/>
              </a:rPr>
              <a:t>Rettungsleitfaden für alternative Antriebe der Volkswagen AG</a:t>
            </a:r>
            <a:endParaRPr lang="de-DE" sz="2000" dirty="0"/>
          </a:p>
          <a:p>
            <a:pPr marL="457200" indent="-457200">
              <a:buFont typeface="Wingdings" panose="05000000000000000000" pitchFamily="2" charset="2"/>
              <a:buChar char="q"/>
            </a:pPr>
            <a:r>
              <a:rPr lang="de-DE" sz="2000" dirty="0">
                <a:hlinkClick r:id="rId8"/>
              </a:rPr>
              <a:t>Weber-</a:t>
            </a:r>
            <a:r>
              <a:rPr lang="de-DE" sz="2000" dirty="0" err="1">
                <a:hlinkClick r:id="rId8"/>
              </a:rPr>
              <a:t>Rescue</a:t>
            </a:r>
            <a:endParaRPr lang="de-DE" sz="2000" dirty="0"/>
          </a:p>
          <a:p>
            <a:pPr marL="457200" indent="-457200">
              <a:buFont typeface="Wingdings" panose="05000000000000000000" pitchFamily="2" charset="2"/>
              <a:buChar char="q"/>
            </a:pPr>
            <a:r>
              <a:rPr lang="de-DE" sz="2000" dirty="0">
                <a:hlinkClick r:id="rId9"/>
              </a:rPr>
              <a:t>basierend auf der Winterschulung der Staatlichen Feuerwehrschule Würzburg</a:t>
            </a:r>
            <a:endParaRPr lang="de-DE" sz="2000" dirty="0"/>
          </a:p>
        </p:txBody>
      </p:sp>
      <p:sp>
        <p:nvSpPr>
          <p:cNvPr id="4" name="Titel 3">
            <a:extLst>
              <a:ext uri="{FF2B5EF4-FFF2-40B4-BE49-F238E27FC236}">
                <a16:creationId xmlns:a16="http://schemas.microsoft.com/office/drawing/2014/main" id="{801136AA-C994-4FD2-9C78-69A752327DE4}"/>
              </a:ext>
            </a:extLst>
          </p:cNvPr>
          <p:cNvSpPr>
            <a:spLocks noGrp="1"/>
          </p:cNvSpPr>
          <p:nvPr>
            <p:ph type="title"/>
          </p:nvPr>
        </p:nvSpPr>
        <p:spPr/>
        <p:txBody>
          <a:bodyPr/>
          <a:lstStyle/>
          <a:p>
            <a:r>
              <a:rPr lang="de-AT" dirty="0"/>
              <a:t>Quellenangaben</a:t>
            </a:r>
          </a:p>
        </p:txBody>
      </p:sp>
    </p:spTree>
    <p:extLst>
      <p:ext uri="{BB962C8B-B14F-4D97-AF65-F5344CB8AC3E}">
        <p14:creationId xmlns:p14="http://schemas.microsoft.com/office/powerpoint/2010/main" val="40237417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2362200" y="2251494"/>
            <a:ext cx="6477000" cy="3615906"/>
          </a:xfrm>
        </p:spPr>
        <p:txBody>
          <a:bodyPr/>
          <a:lstStyle/>
          <a:p>
            <a:r>
              <a:rPr lang="de-AT" dirty="0"/>
              <a:t> </a:t>
            </a:r>
            <a:endParaRPr lang="de-AT" dirty="0">
              <a:latin typeface="Trebuchet MS" panose="020B0603020202020204" pitchFamily="34" charset="0"/>
            </a:endParaRPr>
          </a:p>
        </p:txBody>
      </p:sp>
      <p:sp>
        <p:nvSpPr>
          <p:cNvPr id="3" name="Textfeld 2"/>
          <p:cNvSpPr txBox="1"/>
          <p:nvPr/>
        </p:nvSpPr>
        <p:spPr>
          <a:xfrm>
            <a:off x="2502131" y="1978429"/>
            <a:ext cx="6242858" cy="2031325"/>
          </a:xfrm>
          <a:prstGeom prst="rect">
            <a:avLst/>
          </a:prstGeom>
          <a:noFill/>
        </p:spPr>
        <p:txBody>
          <a:bodyPr wrap="square" rtlCol="0" anchor="t">
            <a:spAutoFit/>
          </a:bodyPr>
          <a:lstStyle/>
          <a:p>
            <a:r>
              <a:rPr lang="en-US" b="1" dirty="0">
                <a:latin typeface="Arial"/>
                <a:cs typeface="Arial"/>
              </a:rPr>
              <a:t>Österreichischer </a:t>
            </a:r>
            <a:r>
              <a:rPr lang="en-US" b="1" dirty="0" err="1">
                <a:latin typeface="Arial"/>
                <a:cs typeface="Arial"/>
              </a:rPr>
              <a:t>Bundesfeuerwehrverband</a:t>
            </a:r>
            <a:r>
              <a:rPr lang="en-US" dirty="0">
                <a:latin typeface="Arial"/>
                <a:cs typeface="Arial"/>
              </a:rPr>
              <a:t> </a:t>
            </a:r>
            <a:endParaRPr lang="en-US" dirty="0"/>
          </a:p>
          <a:p>
            <a:r>
              <a:rPr lang="en-US" dirty="0" err="1"/>
              <a:t>Voitgasse</a:t>
            </a:r>
            <a:r>
              <a:rPr lang="en-US" dirty="0"/>
              <a:t> 4</a:t>
            </a:r>
          </a:p>
          <a:p>
            <a:r>
              <a:rPr lang="en-US" dirty="0"/>
              <a:t>1220 Wien</a:t>
            </a:r>
          </a:p>
          <a:p>
            <a:r>
              <a:rPr lang="en-US" dirty="0">
                <a:hlinkClick r:id="rId3"/>
              </a:rPr>
              <a:t>www.bundesfeuerwehrverband.at</a:t>
            </a:r>
            <a:endParaRPr lang="en-US" dirty="0"/>
          </a:p>
          <a:p>
            <a:r>
              <a:rPr lang="en-US" dirty="0">
                <a:hlinkClick r:id="rId4"/>
              </a:rPr>
              <a:t>office@feuerwehr.or.at</a:t>
            </a:r>
            <a:endParaRPr lang="en-US" dirty="0"/>
          </a:p>
          <a:p>
            <a:endParaRPr lang="en-US" dirty="0"/>
          </a:p>
          <a:p>
            <a:endParaRPr lang="de-AT" dirty="0"/>
          </a:p>
        </p:txBody>
      </p:sp>
      <p:sp>
        <p:nvSpPr>
          <p:cNvPr id="4" name="Titel 1">
            <a:extLst>
              <a:ext uri="{FF2B5EF4-FFF2-40B4-BE49-F238E27FC236}">
                <a16:creationId xmlns:a16="http://schemas.microsoft.com/office/drawing/2014/main" id="{C5B52C92-54ED-4268-9F60-827F48D9161D}"/>
              </a:ext>
            </a:extLst>
          </p:cNvPr>
          <p:cNvSpPr txBox="1">
            <a:spLocks/>
          </p:cNvSpPr>
          <p:nvPr/>
        </p:nvSpPr>
        <p:spPr bwMode="auto">
          <a:xfrm>
            <a:off x="2362200" y="228600"/>
            <a:ext cx="6403848"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defRPr sz="4200" b="1" i="1" kern="1200" cap="all" baseline="0">
                <a:solidFill>
                  <a:srgbClr val="7F7F7F"/>
                </a:solidFill>
                <a:latin typeface="Trebuchet MS" panose="020B0603020202020204" pitchFamily="34" charset="0"/>
                <a:ea typeface="+mj-ea"/>
                <a:cs typeface="+mj-cs"/>
              </a:defRPr>
            </a:lvl1pPr>
            <a:lvl2pPr algn="l" rtl="0" eaLnBrk="1" fontAlgn="base" hangingPunct="1">
              <a:spcBef>
                <a:spcPct val="0"/>
              </a:spcBef>
              <a:spcAft>
                <a:spcPct val="0"/>
              </a:spcAft>
              <a:defRPr sz="4200" b="1" i="1">
                <a:solidFill>
                  <a:srgbClr val="7F7F7F"/>
                </a:solidFill>
                <a:latin typeface="Univers 57 Condensed" pitchFamily="34" charset="0"/>
              </a:defRPr>
            </a:lvl2pPr>
            <a:lvl3pPr algn="l" rtl="0" eaLnBrk="1" fontAlgn="base" hangingPunct="1">
              <a:spcBef>
                <a:spcPct val="0"/>
              </a:spcBef>
              <a:spcAft>
                <a:spcPct val="0"/>
              </a:spcAft>
              <a:defRPr sz="4200" b="1" i="1">
                <a:solidFill>
                  <a:srgbClr val="7F7F7F"/>
                </a:solidFill>
                <a:latin typeface="Univers 57 Condensed" pitchFamily="34" charset="0"/>
              </a:defRPr>
            </a:lvl3pPr>
            <a:lvl4pPr algn="l" rtl="0" eaLnBrk="1" fontAlgn="base" hangingPunct="1">
              <a:spcBef>
                <a:spcPct val="0"/>
              </a:spcBef>
              <a:spcAft>
                <a:spcPct val="0"/>
              </a:spcAft>
              <a:defRPr sz="4200" b="1" i="1">
                <a:solidFill>
                  <a:srgbClr val="7F7F7F"/>
                </a:solidFill>
                <a:latin typeface="Univers 57 Condensed" pitchFamily="34" charset="0"/>
              </a:defRPr>
            </a:lvl4pPr>
            <a:lvl5pPr algn="l" rtl="0" eaLnBrk="1" fontAlgn="base" hangingPunct="1">
              <a:spcBef>
                <a:spcPct val="0"/>
              </a:spcBef>
              <a:spcAft>
                <a:spcPct val="0"/>
              </a:spcAft>
              <a:defRPr sz="4200" b="1" i="1">
                <a:solidFill>
                  <a:srgbClr val="7F7F7F"/>
                </a:solidFill>
                <a:latin typeface="Univers 57 Condensed" pitchFamily="34" charset="0"/>
              </a:defRPr>
            </a:lvl5pPr>
            <a:lvl6pPr marL="457200" algn="l" rtl="0" eaLnBrk="1" fontAlgn="base" hangingPunct="1">
              <a:spcBef>
                <a:spcPct val="0"/>
              </a:spcBef>
              <a:spcAft>
                <a:spcPct val="0"/>
              </a:spcAft>
              <a:defRPr sz="4200" b="1" i="1">
                <a:solidFill>
                  <a:srgbClr val="7F7F7F"/>
                </a:solidFill>
                <a:latin typeface="Univers 57 Condensed" pitchFamily="34" charset="0"/>
              </a:defRPr>
            </a:lvl6pPr>
            <a:lvl7pPr marL="914400" algn="l" rtl="0" eaLnBrk="1" fontAlgn="base" hangingPunct="1">
              <a:spcBef>
                <a:spcPct val="0"/>
              </a:spcBef>
              <a:spcAft>
                <a:spcPct val="0"/>
              </a:spcAft>
              <a:defRPr sz="4200" b="1" i="1">
                <a:solidFill>
                  <a:srgbClr val="7F7F7F"/>
                </a:solidFill>
                <a:latin typeface="Univers 57 Condensed" pitchFamily="34" charset="0"/>
              </a:defRPr>
            </a:lvl7pPr>
            <a:lvl8pPr marL="1371600" algn="l" rtl="0" eaLnBrk="1" fontAlgn="base" hangingPunct="1">
              <a:spcBef>
                <a:spcPct val="0"/>
              </a:spcBef>
              <a:spcAft>
                <a:spcPct val="0"/>
              </a:spcAft>
              <a:defRPr sz="4200" b="1" i="1">
                <a:solidFill>
                  <a:srgbClr val="7F7F7F"/>
                </a:solidFill>
                <a:latin typeface="Univers 57 Condensed" pitchFamily="34" charset="0"/>
              </a:defRPr>
            </a:lvl8pPr>
            <a:lvl9pPr marL="1828800" algn="l" rtl="0" eaLnBrk="1" fontAlgn="base" hangingPunct="1">
              <a:spcBef>
                <a:spcPct val="0"/>
              </a:spcBef>
              <a:spcAft>
                <a:spcPct val="0"/>
              </a:spcAft>
              <a:defRPr sz="4200" b="1" i="1">
                <a:solidFill>
                  <a:srgbClr val="7F7F7F"/>
                </a:solidFill>
                <a:latin typeface="Univers 57 Condensed" pitchFamily="34" charset="0"/>
              </a:defRPr>
            </a:lvl9pPr>
          </a:lstStyle>
          <a:p>
            <a:r>
              <a:rPr lang="de-DE" dirty="0"/>
              <a:t>KONTAKTDATEN</a:t>
            </a:r>
            <a:endParaRPr lang="de-AT" dirty="0"/>
          </a:p>
        </p:txBody>
      </p:sp>
    </p:spTree>
    <p:extLst>
      <p:ext uri="{BB962C8B-B14F-4D97-AF65-F5344CB8AC3E}">
        <p14:creationId xmlns:p14="http://schemas.microsoft.com/office/powerpoint/2010/main" val="4622658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a:extLst>
              <a:ext uri="{FF2B5EF4-FFF2-40B4-BE49-F238E27FC236}">
                <a16:creationId xmlns:a16="http://schemas.microsoft.com/office/drawing/2014/main" id="{88C78588-519B-4146-845B-EA45AA314105}"/>
              </a:ext>
            </a:extLst>
          </p:cNvPr>
          <p:cNvSpPr>
            <a:spLocks noGrp="1"/>
          </p:cNvSpPr>
          <p:nvPr>
            <p:ph type="body" idx="1"/>
          </p:nvPr>
        </p:nvSpPr>
        <p:spPr>
          <a:xfrm>
            <a:off x="1256145" y="2743201"/>
            <a:ext cx="7735455" cy="1673225"/>
          </a:xfrm>
        </p:spPr>
        <p:txBody>
          <a:bodyPr/>
          <a:lstStyle/>
          <a:p>
            <a:pPr marL="457200" indent="-457200">
              <a:buFont typeface="Wingdings" panose="05000000000000000000" pitchFamily="2" charset="2"/>
              <a:buChar char="q"/>
            </a:pPr>
            <a:r>
              <a:rPr lang="de-AT" dirty="0"/>
              <a:t>Sicherheitseinrichtungen der Antriebe</a:t>
            </a:r>
          </a:p>
          <a:p>
            <a:pPr marL="457200" indent="-457200">
              <a:buFont typeface="Wingdings" panose="05000000000000000000" pitchFamily="2" charset="2"/>
              <a:buChar char="q"/>
            </a:pPr>
            <a:r>
              <a:rPr lang="de-AT" dirty="0"/>
              <a:t>Taktikschema</a:t>
            </a:r>
          </a:p>
          <a:p>
            <a:pPr marL="457200" indent="-457200">
              <a:buFont typeface="Arial" panose="020B0604020202020204" pitchFamily="34" charset="0"/>
              <a:buChar char="•"/>
            </a:pPr>
            <a:r>
              <a:rPr lang="de-AT" dirty="0"/>
              <a:t>Lagefeststellung / Erkundung</a:t>
            </a:r>
          </a:p>
          <a:p>
            <a:pPr marL="457200" indent="-457200">
              <a:buFont typeface="Arial" panose="020B0604020202020204" pitchFamily="34" charset="0"/>
              <a:buChar char="•"/>
            </a:pPr>
            <a:r>
              <a:rPr lang="de-AT" dirty="0"/>
              <a:t>Informationsbeschaffung</a:t>
            </a:r>
          </a:p>
          <a:p>
            <a:pPr marL="457200" indent="-457200">
              <a:buFont typeface="Arial" panose="020B0604020202020204" pitchFamily="34" charset="0"/>
              <a:buChar char="•"/>
            </a:pPr>
            <a:r>
              <a:rPr lang="de-AT" dirty="0"/>
              <a:t>Planung und Beurteilung</a:t>
            </a:r>
          </a:p>
          <a:p>
            <a:pPr marL="457200" indent="-457200">
              <a:buFont typeface="Arial" panose="020B0604020202020204" pitchFamily="34" charset="0"/>
              <a:buChar char="•"/>
            </a:pPr>
            <a:r>
              <a:rPr lang="de-AT" dirty="0"/>
              <a:t>Gefahren der Einsatzstelle</a:t>
            </a:r>
          </a:p>
          <a:p>
            <a:pPr marL="457200" indent="-457200">
              <a:buFont typeface="Arial" panose="020B0604020202020204" pitchFamily="34" charset="0"/>
              <a:buChar char="•"/>
            </a:pPr>
            <a:r>
              <a:rPr lang="de-AT" dirty="0" err="1"/>
              <a:t>Befehlsgebung</a:t>
            </a:r>
            <a:endParaRPr lang="de-AT" dirty="0"/>
          </a:p>
          <a:p>
            <a:pPr marL="457200" indent="-457200">
              <a:buFont typeface="Arial" panose="020B0604020202020204" pitchFamily="34" charset="0"/>
              <a:buChar char="•"/>
            </a:pPr>
            <a:endParaRPr lang="de-AT" dirty="0"/>
          </a:p>
          <a:p>
            <a:pPr marL="457200" indent="-457200">
              <a:buFont typeface="Arial" panose="020B0604020202020204" pitchFamily="34" charset="0"/>
              <a:buChar char="•"/>
            </a:pPr>
            <a:endParaRPr lang="de-AT" dirty="0"/>
          </a:p>
          <a:p>
            <a:pPr marL="457200" indent="-457200">
              <a:buFont typeface="Arial" panose="020B0604020202020204" pitchFamily="34" charset="0"/>
              <a:buChar char="•"/>
            </a:pPr>
            <a:endParaRPr lang="de-AT" dirty="0"/>
          </a:p>
          <a:p>
            <a:pPr marL="457200" indent="-457200">
              <a:buFont typeface="Arial" panose="020B0604020202020204" pitchFamily="34" charset="0"/>
              <a:buChar char="•"/>
            </a:pPr>
            <a:endParaRPr lang="de-AT" dirty="0"/>
          </a:p>
        </p:txBody>
      </p:sp>
      <p:sp>
        <p:nvSpPr>
          <p:cNvPr id="4" name="Titel 3">
            <a:extLst>
              <a:ext uri="{FF2B5EF4-FFF2-40B4-BE49-F238E27FC236}">
                <a16:creationId xmlns:a16="http://schemas.microsoft.com/office/drawing/2014/main" id="{801136AA-C994-4FD2-9C78-69A752327DE4}"/>
              </a:ext>
            </a:extLst>
          </p:cNvPr>
          <p:cNvSpPr>
            <a:spLocks noGrp="1"/>
          </p:cNvSpPr>
          <p:nvPr>
            <p:ph type="title"/>
          </p:nvPr>
        </p:nvSpPr>
        <p:spPr/>
        <p:txBody>
          <a:bodyPr/>
          <a:lstStyle/>
          <a:p>
            <a:r>
              <a:rPr lang="de-AT" dirty="0"/>
              <a:t>Überblick</a:t>
            </a:r>
          </a:p>
        </p:txBody>
      </p:sp>
    </p:spTree>
    <p:extLst>
      <p:ext uri="{BB962C8B-B14F-4D97-AF65-F5344CB8AC3E}">
        <p14:creationId xmlns:p14="http://schemas.microsoft.com/office/powerpoint/2010/main" val="388425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30F0707-DBD4-44BA-BE4A-A3BDC547CB5D}"/>
              </a:ext>
            </a:extLst>
          </p:cNvPr>
          <p:cNvSpPr>
            <a:spLocks noGrp="1"/>
          </p:cNvSpPr>
          <p:nvPr>
            <p:ph type="title"/>
          </p:nvPr>
        </p:nvSpPr>
        <p:spPr/>
        <p:txBody>
          <a:bodyPr/>
          <a:lstStyle/>
          <a:p>
            <a:r>
              <a:rPr lang="de-DE" sz="3200" dirty="0">
                <a:latin typeface="Trebuchet MS"/>
              </a:rPr>
              <a:t>Sicherheitseinrichtungen Erdgas CNG</a:t>
            </a:r>
            <a:endParaRPr lang="de-AT" sz="4000" dirty="0"/>
          </a:p>
        </p:txBody>
      </p:sp>
      <p:sp>
        <p:nvSpPr>
          <p:cNvPr id="7" name="Rechteck 6"/>
          <p:cNvSpPr/>
          <p:nvPr/>
        </p:nvSpPr>
        <p:spPr>
          <a:xfrm>
            <a:off x="5211667" y="3625189"/>
            <a:ext cx="1075922" cy="581052"/>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8" name="Rechteck 7"/>
          <p:cNvSpPr/>
          <p:nvPr/>
        </p:nvSpPr>
        <p:spPr>
          <a:xfrm>
            <a:off x="8159931" y="3659610"/>
            <a:ext cx="888274" cy="357873"/>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9"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0000" t="22566" r="8615" b="16944"/>
          <a:stretch/>
        </p:blipFill>
        <p:spPr bwMode="auto">
          <a:xfrm>
            <a:off x="513426" y="4671439"/>
            <a:ext cx="2232248" cy="2039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5563" t="15650" r="7592" b="9571"/>
          <a:stretch/>
        </p:blipFill>
        <p:spPr bwMode="auto">
          <a:xfrm>
            <a:off x="3573842" y="4671439"/>
            <a:ext cx="2030203" cy="202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9842" t="11939" r="12089" b="5872"/>
          <a:stretch/>
        </p:blipFill>
        <p:spPr bwMode="auto">
          <a:xfrm>
            <a:off x="6176897" y="3456602"/>
            <a:ext cx="2401425"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Inhaltsplatzhalter 2"/>
          <p:cNvSpPr>
            <a:spLocks noGrp="1"/>
          </p:cNvSpPr>
          <p:nvPr>
            <p:ph sz="quarter" idx="1"/>
          </p:nvPr>
        </p:nvSpPr>
        <p:spPr>
          <a:xfrm>
            <a:off x="612648" y="1600200"/>
            <a:ext cx="8153400" cy="4495800"/>
          </a:xfrm>
        </p:spPr>
        <p:txBody>
          <a:bodyPr/>
          <a:lstStyle/>
          <a:p>
            <a:r>
              <a:rPr lang="de-DE" dirty="0"/>
              <a:t>elektromagnetisches Absperrventil </a:t>
            </a:r>
          </a:p>
          <a:p>
            <a:r>
              <a:rPr lang="de-DE" dirty="0"/>
              <a:t>mechanisches Absperrventil</a:t>
            </a:r>
          </a:p>
          <a:p>
            <a:r>
              <a:rPr lang="de-DE" dirty="0"/>
              <a:t>Thermosicherung</a:t>
            </a:r>
          </a:p>
          <a:p>
            <a:r>
              <a:rPr lang="de-DE" dirty="0"/>
              <a:t>Durchflussmengenbegrenzer</a:t>
            </a:r>
          </a:p>
          <a:p>
            <a:r>
              <a:rPr lang="de-DE" dirty="0"/>
              <a:t>eventuell </a:t>
            </a:r>
            <a:r>
              <a:rPr lang="de-DE" dirty="0" err="1"/>
              <a:t>Berstscheibe</a:t>
            </a:r>
            <a:endParaRPr lang="de-DE" dirty="0"/>
          </a:p>
          <a:p>
            <a:endParaRPr lang="en-US" dirty="0"/>
          </a:p>
        </p:txBody>
      </p:sp>
    </p:spTree>
    <p:extLst>
      <p:ext uri="{BB962C8B-B14F-4D97-AF65-F5344CB8AC3E}">
        <p14:creationId xmlns:p14="http://schemas.microsoft.com/office/powerpoint/2010/main" val="4866117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sz="3200" dirty="0">
                <a:latin typeface="Trebuchet MS"/>
              </a:rPr>
              <a:t>Sicherheitseinrichtungen Flüssiggas LPG</a:t>
            </a:r>
            <a:endParaRPr lang="en-US" sz="4000" dirty="0"/>
          </a:p>
        </p:txBody>
      </p:sp>
      <p:sp>
        <p:nvSpPr>
          <p:cNvPr id="3" name="Inhaltsplatzhalter 2"/>
          <p:cNvSpPr>
            <a:spLocks noGrp="1"/>
          </p:cNvSpPr>
          <p:nvPr>
            <p:ph sz="quarter" idx="1"/>
          </p:nvPr>
        </p:nvSpPr>
        <p:spPr/>
        <p:txBody>
          <a:bodyPr/>
          <a:lstStyle/>
          <a:p>
            <a:pPr>
              <a:buFont typeface="Wingdings" panose="05000000000000000000" pitchFamily="2" charset="2"/>
              <a:buChar char="q"/>
            </a:pPr>
            <a:r>
              <a:rPr lang="de-DE" dirty="0"/>
              <a:t>elektromagnetisches Absperrventil</a:t>
            </a:r>
          </a:p>
          <a:p>
            <a:pPr>
              <a:buFont typeface="Wingdings" panose="05000000000000000000" pitchFamily="2" charset="2"/>
              <a:buChar char="q"/>
            </a:pPr>
            <a:r>
              <a:rPr lang="de-DE" dirty="0"/>
              <a:t>mechanisches Absperrventil</a:t>
            </a:r>
          </a:p>
          <a:p>
            <a:pPr>
              <a:buFont typeface="Wingdings" panose="05000000000000000000" pitchFamily="2" charset="2"/>
              <a:buChar char="q"/>
            </a:pPr>
            <a:r>
              <a:rPr lang="de-DE" dirty="0"/>
              <a:t>Füllstoppventil</a:t>
            </a:r>
          </a:p>
          <a:p>
            <a:pPr>
              <a:buFont typeface="Wingdings" panose="05000000000000000000" pitchFamily="2" charset="2"/>
              <a:buChar char="q"/>
            </a:pPr>
            <a:r>
              <a:rPr lang="de-DE" dirty="0"/>
              <a:t>Überdruckventil</a:t>
            </a:r>
          </a:p>
        </p:txBody>
      </p:sp>
      <p:pic>
        <p:nvPicPr>
          <p:cNvPr id="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4509" t="29243" r="20668" b="8194"/>
          <a:stretch/>
        </p:blipFill>
        <p:spPr bwMode="auto">
          <a:xfrm>
            <a:off x="4508233" y="3918692"/>
            <a:ext cx="3586839" cy="2558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5562" t="20781" r="22673" b="9432"/>
          <a:stretch/>
        </p:blipFill>
        <p:spPr bwMode="auto">
          <a:xfrm>
            <a:off x="806538" y="3982040"/>
            <a:ext cx="2997301" cy="2525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64041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sz="3200" dirty="0">
                <a:latin typeface="Trebuchet MS"/>
              </a:rPr>
              <a:t>Sicherheitseinrichtungen Wasserstoff H</a:t>
            </a:r>
            <a:r>
              <a:rPr lang="de-AT" sz="3200" baseline="-25000" dirty="0">
                <a:latin typeface="Trebuchet MS"/>
              </a:rPr>
              <a:t>2</a:t>
            </a:r>
            <a:endParaRPr lang="en-US" sz="3200" baseline="-25000">
              <a:latin typeface="Trebuchet MS"/>
            </a:endParaRPr>
          </a:p>
        </p:txBody>
      </p:sp>
      <p:sp>
        <p:nvSpPr>
          <p:cNvPr id="14" name="Inhaltsplatzhalter 2"/>
          <p:cNvSpPr>
            <a:spLocks noGrp="1"/>
          </p:cNvSpPr>
          <p:nvPr>
            <p:ph sz="quarter" idx="1"/>
          </p:nvPr>
        </p:nvSpPr>
        <p:spPr>
          <a:xfrm>
            <a:off x="612648" y="1600200"/>
            <a:ext cx="8153400" cy="4495800"/>
          </a:xfrm>
        </p:spPr>
        <p:txBody>
          <a:bodyPr/>
          <a:lstStyle/>
          <a:p>
            <a:pPr>
              <a:buFont typeface="Wingdings" panose="05000000000000000000" pitchFamily="2" charset="2"/>
              <a:buChar char="q"/>
            </a:pPr>
            <a:r>
              <a:rPr lang="de-DE" dirty="0"/>
              <a:t>Wasserstoffsensoren</a:t>
            </a:r>
          </a:p>
          <a:p>
            <a:pPr>
              <a:buFont typeface="Wingdings" panose="05000000000000000000" pitchFamily="2" charset="2"/>
              <a:buChar char="q"/>
            </a:pPr>
            <a:r>
              <a:rPr lang="de-DE" dirty="0"/>
              <a:t>elektromagnetisches Absperrventil </a:t>
            </a:r>
          </a:p>
          <a:p>
            <a:pPr>
              <a:buFont typeface="Wingdings" panose="05000000000000000000" pitchFamily="2" charset="2"/>
              <a:buChar char="q"/>
            </a:pPr>
            <a:r>
              <a:rPr lang="de-DE" dirty="0"/>
              <a:t>Überdrucksicherung</a:t>
            </a:r>
          </a:p>
          <a:p>
            <a:pPr>
              <a:buFont typeface="Wingdings" panose="05000000000000000000" pitchFamily="2" charset="2"/>
              <a:buChar char="q"/>
            </a:pPr>
            <a:r>
              <a:rPr lang="de-DE" dirty="0"/>
              <a:t>Thermosicherung</a:t>
            </a:r>
          </a:p>
        </p:txBody>
      </p:sp>
      <p:pic>
        <p:nvPicPr>
          <p:cNvPr id="3" name="Grafik 3" descr="Ein Bild, das Himmel, LEGO, Spielzeug, draußen enthält.&#10;&#10;Mit sehr hoher Zuverlässigkeit generierte Beschreibung">
            <a:extLst>
              <a:ext uri="{FF2B5EF4-FFF2-40B4-BE49-F238E27FC236}">
                <a16:creationId xmlns:a16="http://schemas.microsoft.com/office/drawing/2014/main" id="{15FD78E2-78C9-4E0D-9B57-90BBF9E25E1B}"/>
              </a:ext>
            </a:extLst>
          </p:cNvPr>
          <p:cNvPicPr>
            <a:picLocks noChangeAspect="1"/>
          </p:cNvPicPr>
          <p:nvPr/>
        </p:nvPicPr>
        <p:blipFill>
          <a:blip r:embed="rId3"/>
          <a:stretch>
            <a:fillRect/>
          </a:stretch>
        </p:blipFill>
        <p:spPr>
          <a:xfrm>
            <a:off x="1896913" y="3809101"/>
            <a:ext cx="5378570" cy="3067410"/>
          </a:xfrm>
          <a:prstGeom prst="rect">
            <a:avLst/>
          </a:prstGeom>
        </p:spPr>
      </p:pic>
    </p:spTree>
    <p:extLst>
      <p:ext uri="{BB962C8B-B14F-4D97-AF65-F5344CB8AC3E}">
        <p14:creationId xmlns:p14="http://schemas.microsoft.com/office/powerpoint/2010/main" val="3802473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sz="3600" dirty="0">
                <a:latin typeface="Trebuchet MS"/>
              </a:rPr>
              <a:t>Sicherheitseinrichtungen Elektro HV</a:t>
            </a:r>
            <a:endParaRPr lang="en-US" sz="4000" dirty="0">
              <a:latin typeface="Trebuchet MS"/>
            </a:endParaRPr>
          </a:p>
        </p:txBody>
      </p:sp>
      <p:pic>
        <p:nvPicPr>
          <p:cNvPr id="6" name="Grafik 5"/>
          <p:cNvPicPr>
            <a:picLocks noChangeAspect="1"/>
          </p:cNvPicPr>
          <p:nvPr/>
        </p:nvPicPr>
        <p:blipFill rotWithShape="1">
          <a:blip r:embed="rId3" cstate="print">
            <a:extLst>
              <a:ext uri="{28A0092B-C50C-407E-A947-70E740481C1C}">
                <a14:useLocalDpi xmlns:a14="http://schemas.microsoft.com/office/drawing/2010/main" val="0"/>
              </a:ext>
            </a:extLst>
          </a:blip>
          <a:srcRect t="24499" r="43994" b="15495"/>
          <a:stretch/>
        </p:blipFill>
        <p:spPr>
          <a:xfrm>
            <a:off x="3875447" y="4779128"/>
            <a:ext cx="2520280" cy="1800199"/>
          </a:xfrm>
          <a:prstGeom prst="rect">
            <a:avLst/>
          </a:prstGeom>
          <a:ln>
            <a:noFill/>
          </a:ln>
          <a:effectLst>
            <a:outerShdw blurRad="292100" dist="139700" dir="2700000" algn="tl" rotWithShape="0">
              <a:srgbClr val="333333">
                <a:alpha val="65000"/>
              </a:srgbClr>
            </a:outerShdw>
          </a:effectLst>
        </p:spPr>
      </p:pic>
      <p:sp>
        <p:nvSpPr>
          <p:cNvPr id="7" name="Inhaltsplatzhalter 2"/>
          <p:cNvSpPr>
            <a:spLocks noGrp="1"/>
          </p:cNvSpPr>
          <p:nvPr>
            <p:ph sz="quarter" idx="1"/>
          </p:nvPr>
        </p:nvSpPr>
        <p:spPr>
          <a:xfrm>
            <a:off x="612648" y="1600200"/>
            <a:ext cx="8153400" cy="4495800"/>
          </a:xfrm>
        </p:spPr>
        <p:txBody>
          <a:bodyPr/>
          <a:lstStyle/>
          <a:p>
            <a:r>
              <a:rPr lang="de-DE" sz="2800" dirty="0"/>
              <a:t>Kennzeichnung der Hochvoltkomponenten</a:t>
            </a:r>
          </a:p>
          <a:p>
            <a:r>
              <a:rPr lang="de-DE" sz="2800" dirty="0"/>
              <a:t>Berührungsschutz, orange Farbe</a:t>
            </a:r>
          </a:p>
          <a:p>
            <a:r>
              <a:rPr lang="de-DE" sz="2800" dirty="0"/>
              <a:t>galvanische Trennung vom </a:t>
            </a:r>
            <a:r>
              <a:rPr lang="de-DE" sz="2800" dirty="0" err="1"/>
              <a:t>Bordnetz</a:t>
            </a:r>
            <a:endParaRPr lang="de-DE" sz="2800" dirty="0"/>
          </a:p>
          <a:p>
            <a:r>
              <a:rPr lang="de-DE" sz="2800" dirty="0"/>
              <a:t>meistens ein Hochvolt-Interlock-System</a:t>
            </a:r>
          </a:p>
          <a:p>
            <a:r>
              <a:rPr lang="de-DE" sz="2800" dirty="0"/>
              <a:t>Entladeschaltung für HV-System</a:t>
            </a:r>
          </a:p>
          <a:p>
            <a:r>
              <a:rPr lang="de-DE" sz="2800" dirty="0"/>
              <a:t>Deaktivierung bei Unfallerkennung</a:t>
            </a:r>
          </a:p>
          <a:p>
            <a:r>
              <a:rPr lang="de-DE" sz="2800" dirty="0"/>
              <a:t>Wartungsstecker</a:t>
            </a:r>
          </a:p>
          <a:p>
            <a:r>
              <a:rPr lang="de-DE" sz="2800" dirty="0"/>
              <a:t>HV-Sicherung</a:t>
            </a:r>
          </a:p>
        </p:txBody>
      </p:sp>
      <p:pic>
        <p:nvPicPr>
          <p:cNvPr id="10" name="Picture 2" descr="https://www.ffoberndorf.at/wp-content/uploads/2013/07/Strom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26191" y="2165149"/>
            <a:ext cx="1239857" cy="139014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1" name="Grafik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6542929" y="4356209"/>
            <a:ext cx="2540707" cy="190553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2820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Taktikschema</a:t>
            </a:r>
            <a:endParaRPr lang="en-US" dirty="0"/>
          </a:p>
        </p:txBody>
      </p:sp>
      <p:pic>
        <p:nvPicPr>
          <p:cNvPr id="3" name="Grafik 3" descr="Ein Bild, das Screenshot enthält.&#10;&#10;Mit sehr hoher Zuverlässigkeit generierte Beschreibung">
            <a:extLst>
              <a:ext uri="{FF2B5EF4-FFF2-40B4-BE49-F238E27FC236}">
                <a16:creationId xmlns:a16="http://schemas.microsoft.com/office/drawing/2014/main" id="{DE75368D-AD00-4003-B5AB-16CF682BB370}"/>
              </a:ext>
            </a:extLst>
          </p:cNvPr>
          <p:cNvPicPr>
            <a:picLocks noChangeAspect="1"/>
          </p:cNvPicPr>
          <p:nvPr/>
        </p:nvPicPr>
        <p:blipFill>
          <a:blip r:embed="rId3"/>
          <a:stretch>
            <a:fillRect/>
          </a:stretch>
        </p:blipFill>
        <p:spPr>
          <a:xfrm>
            <a:off x="1144438" y="1859574"/>
            <a:ext cx="7157047" cy="4677228"/>
          </a:xfrm>
          <a:prstGeom prst="rect">
            <a:avLst/>
          </a:prstGeom>
        </p:spPr>
      </p:pic>
    </p:spTree>
    <p:extLst>
      <p:ext uri="{BB962C8B-B14F-4D97-AF65-F5344CB8AC3E}">
        <p14:creationId xmlns:p14="http://schemas.microsoft.com/office/powerpoint/2010/main" val="31534763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Lagefeststellung / Erkundung</a:t>
            </a:r>
            <a:endParaRPr lang="en-US" dirty="0"/>
          </a:p>
        </p:txBody>
      </p:sp>
      <p:pic>
        <p:nvPicPr>
          <p:cNvPr id="10" name="Grafik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492" y="3621003"/>
            <a:ext cx="8077687" cy="2655922"/>
          </a:xfrm>
          <a:prstGeom prst="rect">
            <a:avLst/>
          </a:prstGeom>
        </p:spPr>
      </p:pic>
      <p:sp>
        <p:nvSpPr>
          <p:cNvPr id="11" name="Abgerundetes Rechteck 10"/>
          <p:cNvSpPr/>
          <p:nvPr/>
        </p:nvSpPr>
        <p:spPr>
          <a:xfrm>
            <a:off x="365779" y="1667478"/>
            <a:ext cx="426666" cy="1872208"/>
          </a:xfrm>
          <a:prstGeom prst="roundRect">
            <a:avLst/>
          </a:prstGeom>
          <a:solidFill>
            <a:schemeClr val="bg1"/>
          </a:solidFill>
          <a:ln w="2857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12" name="Grafik 11"/>
          <p:cNvPicPr>
            <a:picLocks noChangeAspect="1"/>
          </p:cNvPicPr>
          <p:nvPr/>
        </p:nvPicPr>
        <p:blipFill rotWithShape="1">
          <a:blip r:embed="rId4">
            <a:extLst>
              <a:ext uri="{28A0092B-C50C-407E-A947-70E740481C1C}">
                <a14:useLocalDpi xmlns:a14="http://schemas.microsoft.com/office/drawing/2010/main" val="0"/>
              </a:ext>
            </a:extLst>
          </a:blip>
          <a:srcRect r="-89"/>
          <a:stretch/>
        </p:blipFill>
        <p:spPr>
          <a:xfrm>
            <a:off x="6651523" y="4413091"/>
            <a:ext cx="1224137" cy="720080"/>
          </a:xfrm>
          <a:prstGeom prst="rect">
            <a:avLst/>
          </a:prstGeom>
          <a:ln>
            <a:noFill/>
          </a:ln>
          <a:effectLst>
            <a:softEdge rad="112500"/>
          </a:effectLst>
        </p:spPr>
      </p:pic>
      <p:pic>
        <p:nvPicPr>
          <p:cNvPr id="13" name="Grafik 12"/>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rot="1232260">
            <a:off x="1883835" y="4523266"/>
            <a:ext cx="969507" cy="499730"/>
          </a:xfrm>
          <a:prstGeom prst="rect">
            <a:avLst/>
          </a:prstGeom>
        </p:spPr>
      </p:pic>
      <p:sp>
        <p:nvSpPr>
          <p:cNvPr id="14" name="Freihandform 13"/>
          <p:cNvSpPr/>
          <p:nvPr/>
        </p:nvSpPr>
        <p:spPr>
          <a:xfrm>
            <a:off x="2689413" y="4763576"/>
            <a:ext cx="4034118" cy="1017667"/>
          </a:xfrm>
          <a:custGeom>
            <a:avLst/>
            <a:gdLst>
              <a:gd name="connsiteX0" fmla="*/ 0 w 4034118"/>
              <a:gd name="connsiteY0" fmla="*/ 126780 h 1017667"/>
              <a:gd name="connsiteX1" fmla="*/ 193638 w 4034118"/>
              <a:gd name="connsiteY1" fmla="*/ 304281 h 1017667"/>
              <a:gd name="connsiteX2" fmla="*/ 317351 w 4034118"/>
              <a:gd name="connsiteY2" fmla="*/ 739966 h 1017667"/>
              <a:gd name="connsiteX3" fmla="*/ 365760 w 4034118"/>
              <a:gd name="connsiteY3" fmla="*/ 976634 h 1017667"/>
              <a:gd name="connsiteX4" fmla="*/ 1382358 w 4034118"/>
              <a:gd name="connsiteY4" fmla="*/ 955119 h 1017667"/>
              <a:gd name="connsiteX5" fmla="*/ 2425849 w 4034118"/>
              <a:gd name="connsiteY5" fmla="*/ 982013 h 1017667"/>
              <a:gd name="connsiteX6" fmla="*/ 3238052 w 4034118"/>
              <a:gd name="connsiteY6" fmla="*/ 938982 h 1017667"/>
              <a:gd name="connsiteX7" fmla="*/ 3808207 w 4034118"/>
              <a:gd name="connsiteY7" fmla="*/ 89128 h 1017667"/>
              <a:gd name="connsiteX8" fmla="*/ 4034118 w 4034118"/>
              <a:gd name="connsiteY8" fmla="*/ 67613 h 1017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34118" h="1017667">
                <a:moveTo>
                  <a:pt x="0" y="126780"/>
                </a:moveTo>
                <a:cubicBezTo>
                  <a:pt x="70373" y="164431"/>
                  <a:pt x="140746" y="202083"/>
                  <a:pt x="193638" y="304281"/>
                </a:cubicBezTo>
                <a:cubicBezTo>
                  <a:pt x="246530" y="406479"/>
                  <a:pt x="288664" y="627907"/>
                  <a:pt x="317351" y="739966"/>
                </a:cubicBezTo>
                <a:cubicBezTo>
                  <a:pt x="346038" y="852025"/>
                  <a:pt x="188259" y="940775"/>
                  <a:pt x="365760" y="976634"/>
                </a:cubicBezTo>
                <a:cubicBezTo>
                  <a:pt x="543261" y="1012493"/>
                  <a:pt x="1039010" y="954223"/>
                  <a:pt x="1382358" y="955119"/>
                </a:cubicBezTo>
                <a:cubicBezTo>
                  <a:pt x="1725706" y="956015"/>
                  <a:pt x="2116567" y="984703"/>
                  <a:pt x="2425849" y="982013"/>
                </a:cubicBezTo>
                <a:cubicBezTo>
                  <a:pt x="2735131" y="979324"/>
                  <a:pt x="3007659" y="1087796"/>
                  <a:pt x="3238052" y="938982"/>
                </a:cubicBezTo>
                <a:cubicBezTo>
                  <a:pt x="3468445" y="790168"/>
                  <a:pt x="3675530" y="234356"/>
                  <a:pt x="3808207" y="89128"/>
                </a:cubicBezTo>
                <a:cubicBezTo>
                  <a:pt x="3940884" y="-56100"/>
                  <a:pt x="3987501" y="5756"/>
                  <a:pt x="4034118" y="67613"/>
                </a:cubicBezTo>
              </a:path>
            </a:pathLst>
          </a:custGeom>
          <a:noFill/>
          <a:ln w="38100">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5" name="Rechteck 14"/>
          <p:cNvSpPr/>
          <p:nvPr/>
        </p:nvSpPr>
        <p:spPr>
          <a:xfrm>
            <a:off x="332942" y="1563477"/>
            <a:ext cx="477757" cy="646331"/>
          </a:xfrm>
          <a:prstGeom prst="rect">
            <a:avLst/>
          </a:prstGeom>
          <a:noFill/>
        </p:spPr>
        <p:txBody>
          <a:bodyPr wrap="square" lIns="91440" tIns="45720" rIns="91440" bIns="45720">
            <a:spAutoFit/>
          </a:bodyPr>
          <a:lstStyle/>
          <a:p>
            <a:r>
              <a:rPr lang="de-DE" sz="3600" b="1" cap="none" spc="0" dirty="0">
                <a:ln w="0"/>
                <a:solidFill>
                  <a:srgbClr val="FF0000"/>
                </a:solidFill>
                <a:effectLst>
                  <a:outerShdw blurRad="38100" dist="19050" dir="2700000" algn="tl" rotWithShape="0">
                    <a:schemeClr val="dk1">
                      <a:alpha val="40000"/>
                    </a:schemeClr>
                  </a:outerShdw>
                </a:effectLst>
              </a:rPr>
              <a:t>A</a:t>
            </a:r>
            <a:endParaRPr lang="de-DE" sz="3200" b="0" cap="none" spc="0" dirty="0">
              <a:ln w="0"/>
              <a:solidFill>
                <a:schemeClr val="tx1"/>
              </a:solidFill>
              <a:effectLst>
                <a:outerShdw blurRad="38100" dist="19050" dir="2700000" algn="tl" rotWithShape="0">
                  <a:schemeClr val="dk1">
                    <a:alpha val="40000"/>
                  </a:schemeClr>
                </a:outerShdw>
              </a:effectLst>
            </a:endParaRPr>
          </a:p>
        </p:txBody>
      </p:sp>
      <p:sp>
        <p:nvSpPr>
          <p:cNvPr id="16" name="Rechteck 15"/>
          <p:cNvSpPr/>
          <p:nvPr/>
        </p:nvSpPr>
        <p:spPr>
          <a:xfrm>
            <a:off x="323684" y="2035224"/>
            <a:ext cx="496275" cy="646331"/>
          </a:xfrm>
          <a:prstGeom prst="rect">
            <a:avLst/>
          </a:prstGeom>
          <a:noFill/>
        </p:spPr>
        <p:txBody>
          <a:bodyPr wrap="square" lIns="91440" tIns="45720" rIns="91440" bIns="45720">
            <a:spAutoFit/>
          </a:bodyPr>
          <a:lstStyle/>
          <a:p>
            <a:r>
              <a:rPr lang="de-DE" sz="3600" b="1" cap="none" spc="0" dirty="0">
                <a:ln w="0"/>
                <a:solidFill>
                  <a:srgbClr val="FF0000"/>
                </a:solidFill>
                <a:effectLst>
                  <a:outerShdw blurRad="38100" dist="19050" dir="2700000" algn="tl" rotWithShape="0">
                    <a:schemeClr val="dk1">
                      <a:alpha val="40000"/>
                    </a:schemeClr>
                  </a:outerShdw>
                </a:effectLst>
              </a:rPr>
              <a:t>U</a:t>
            </a:r>
            <a:endParaRPr lang="de-DE" sz="3200" b="0" cap="none" spc="0" dirty="0">
              <a:ln w="0"/>
              <a:solidFill>
                <a:schemeClr val="tx1"/>
              </a:solidFill>
              <a:effectLst>
                <a:outerShdw blurRad="38100" dist="19050" dir="2700000" algn="tl" rotWithShape="0">
                  <a:schemeClr val="dk1">
                    <a:alpha val="40000"/>
                  </a:schemeClr>
                </a:outerShdw>
              </a:effectLst>
            </a:endParaRPr>
          </a:p>
        </p:txBody>
      </p:sp>
      <p:sp>
        <p:nvSpPr>
          <p:cNvPr id="17" name="Rechteck 16"/>
          <p:cNvSpPr/>
          <p:nvPr/>
        </p:nvSpPr>
        <p:spPr>
          <a:xfrm>
            <a:off x="351200" y="2497822"/>
            <a:ext cx="441245" cy="646331"/>
          </a:xfrm>
          <a:prstGeom prst="rect">
            <a:avLst/>
          </a:prstGeom>
          <a:noFill/>
        </p:spPr>
        <p:txBody>
          <a:bodyPr wrap="square" lIns="91440" tIns="45720" rIns="91440" bIns="45720">
            <a:spAutoFit/>
          </a:bodyPr>
          <a:lstStyle/>
          <a:p>
            <a:r>
              <a:rPr lang="de-DE" sz="3600" b="1" cap="none" spc="0" dirty="0">
                <a:ln w="0"/>
                <a:solidFill>
                  <a:srgbClr val="FF0000"/>
                </a:solidFill>
                <a:effectLst>
                  <a:outerShdw blurRad="38100" dist="19050" dir="2700000" algn="tl" rotWithShape="0">
                    <a:schemeClr val="dk1">
                      <a:alpha val="40000"/>
                    </a:schemeClr>
                  </a:outerShdw>
                </a:effectLst>
              </a:rPr>
              <a:t>T</a:t>
            </a:r>
            <a:endParaRPr lang="de-DE" sz="3200" b="0" cap="none" spc="0" dirty="0">
              <a:ln w="0"/>
              <a:solidFill>
                <a:schemeClr val="tx1"/>
              </a:solidFill>
              <a:effectLst>
                <a:outerShdw blurRad="38100" dist="19050" dir="2700000" algn="tl" rotWithShape="0">
                  <a:schemeClr val="dk1">
                    <a:alpha val="40000"/>
                  </a:schemeClr>
                </a:outerShdw>
              </a:effectLst>
            </a:endParaRPr>
          </a:p>
        </p:txBody>
      </p:sp>
      <p:sp>
        <p:nvSpPr>
          <p:cNvPr id="18" name="Rechteck 17"/>
          <p:cNvSpPr/>
          <p:nvPr/>
        </p:nvSpPr>
        <p:spPr>
          <a:xfrm>
            <a:off x="314688" y="2961991"/>
            <a:ext cx="477758" cy="646331"/>
          </a:xfrm>
          <a:prstGeom prst="rect">
            <a:avLst/>
          </a:prstGeom>
          <a:noFill/>
        </p:spPr>
        <p:txBody>
          <a:bodyPr wrap="square" lIns="91440" tIns="45720" rIns="91440" bIns="45720">
            <a:spAutoFit/>
          </a:bodyPr>
          <a:lstStyle/>
          <a:p>
            <a:r>
              <a:rPr lang="de-DE" sz="3600" b="1" cap="none" spc="0" dirty="0">
                <a:ln w="0"/>
                <a:solidFill>
                  <a:srgbClr val="FF0000"/>
                </a:solidFill>
                <a:effectLst>
                  <a:outerShdw blurRad="38100" dist="19050" dir="2700000" algn="tl" rotWithShape="0">
                    <a:schemeClr val="dk1">
                      <a:alpha val="40000"/>
                    </a:schemeClr>
                  </a:outerShdw>
                </a:effectLst>
              </a:rPr>
              <a:t>O</a:t>
            </a:r>
            <a:endParaRPr lang="de-DE" sz="2800" b="0" cap="none" spc="0" dirty="0">
              <a:ln w="0"/>
              <a:solidFill>
                <a:schemeClr val="tx1"/>
              </a:solidFill>
              <a:effectLst>
                <a:outerShdw blurRad="38100" dist="19050" dir="2700000" algn="tl" rotWithShape="0">
                  <a:schemeClr val="dk1">
                    <a:alpha val="40000"/>
                  </a:schemeClr>
                </a:outerShdw>
              </a:effectLst>
            </a:endParaRPr>
          </a:p>
        </p:txBody>
      </p:sp>
      <p:sp>
        <p:nvSpPr>
          <p:cNvPr id="19" name="Wolke 18"/>
          <p:cNvSpPr/>
          <p:nvPr/>
        </p:nvSpPr>
        <p:spPr>
          <a:xfrm rot="1381295">
            <a:off x="2691686" y="5928058"/>
            <a:ext cx="1466177" cy="669925"/>
          </a:xfrm>
          <a:prstGeom prst="cloud">
            <a:avLst/>
          </a:prstGeom>
          <a:blipFill>
            <a:blip r:embed="rId6">
              <a:extLst>
                <a:ext uri="{28A0092B-C50C-407E-A947-70E740481C1C}">
                  <a14:useLocalDpi xmlns:a14="http://schemas.microsoft.com/office/drawing/2010/main" val="0"/>
                </a:ext>
              </a:extLst>
            </a:blip>
            <a:tile tx="0" ty="0" sx="100000" sy="100000" flip="none" algn="tl"/>
          </a:bli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nvGrpSpPr>
          <p:cNvPr id="20" name="Gruppieren 19"/>
          <p:cNvGrpSpPr/>
          <p:nvPr/>
        </p:nvGrpSpPr>
        <p:grpSpPr>
          <a:xfrm>
            <a:off x="7227587" y="5522943"/>
            <a:ext cx="1819148" cy="290193"/>
            <a:chOff x="7236296" y="4682868"/>
            <a:chExt cx="1819148" cy="290193"/>
          </a:xfrm>
        </p:grpSpPr>
        <p:grpSp>
          <p:nvGrpSpPr>
            <p:cNvPr id="21" name="Gruppieren 20"/>
            <p:cNvGrpSpPr/>
            <p:nvPr/>
          </p:nvGrpSpPr>
          <p:grpSpPr>
            <a:xfrm>
              <a:off x="7236296" y="4682868"/>
              <a:ext cx="1080120" cy="290193"/>
              <a:chOff x="7236296" y="4682868"/>
              <a:chExt cx="1080120" cy="290193"/>
            </a:xfrm>
          </p:grpSpPr>
          <p:grpSp>
            <p:nvGrpSpPr>
              <p:cNvPr id="23" name="Gruppieren 22"/>
              <p:cNvGrpSpPr/>
              <p:nvPr/>
            </p:nvGrpSpPr>
            <p:grpSpPr>
              <a:xfrm>
                <a:off x="7236296" y="4682868"/>
                <a:ext cx="1080120" cy="290193"/>
                <a:chOff x="5652120" y="1539054"/>
                <a:chExt cx="1368152" cy="377778"/>
              </a:xfrm>
            </p:grpSpPr>
            <p:sp>
              <p:nvSpPr>
                <p:cNvPr id="25" name="Flussdiagramm: Grenzstelle 24"/>
                <p:cNvSpPr/>
                <p:nvPr/>
              </p:nvSpPr>
              <p:spPr>
                <a:xfrm>
                  <a:off x="5652120" y="1539054"/>
                  <a:ext cx="1224136" cy="377778"/>
                </a:xfrm>
                <a:prstGeom prst="flowChartTerminator">
                  <a:avLst/>
                </a:prstGeom>
                <a:solidFill>
                  <a:schemeClr val="bg1">
                    <a:lumMod val="75000"/>
                  </a:schemeClr>
                </a:solidFill>
              </p:spPr>
              <p:style>
                <a:lnRef idx="1">
                  <a:schemeClr val="accent4"/>
                </a:lnRef>
                <a:fillRef idx="2">
                  <a:schemeClr val="accent4"/>
                </a:fillRef>
                <a:effectRef idx="1">
                  <a:schemeClr val="accent4"/>
                </a:effectRef>
                <a:fontRef idx="minor">
                  <a:schemeClr val="dk1"/>
                </a:fontRef>
              </p:style>
              <p:txBody>
                <a:bodyPr rtlCol="0" anchor="ctr"/>
                <a:lstStyle/>
                <a:p>
                  <a:pPr algn="ctr"/>
                  <a:endParaRPr lang="de-DE"/>
                </a:p>
              </p:txBody>
            </p:sp>
            <p:sp>
              <p:nvSpPr>
                <p:cNvPr id="26" name="Flussdiagramm: Datenträger mit direktem Zugriff 25"/>
                <p:cNvSpPr/>
                <p:nvPr/>
              </p:nvSpPr>
              <p:spPr>
                <a:xfrm rot="294116">
                  <a:off x="6588224" y="1653530"/>
                  <a:ext cx="432048" cy="166440"/>
                </a:xfrm>
                <a:prstGeom prst="flowChartMagneticDrum">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de-DE"/>
                </a:p>
              </p:txBody>
            </p:sp>
          </p:grpSp>
          <p:sp>
            <p:nvSpPr>
              <p:cNvPr id="24" name="Flussdiagramm: Datenträger mit direktem Zugriff 23"/>
              <p:cNvSpPr/>
              <p:nvPr/>
            </p:nvSpPr>
            <p:spPr>
              <a:xfrm rot="294116">
                <a:off x="7857004" y="4764037"/>
                <a:ext cx="341091" cy="127852"/>
              </a:xfrm>
              <a:prstGeom prst="flowChartMagneticDrum">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de-DE"/>
              </a:p>
            </p:txBody>
          </p:sp>
        </p:grpSp>
        <p:sp>
          <p:nvSpPr>
            <p:cNvPr id="22" name="Wolkenförmige Legende 21"/>
            <p:cNvSpPr/>
            <p:nvPr/>
          </p:nvSpPr>
          <p:spPr>
            <a:xfrm>
              <a:off x="8405477" y="4749696"/>
              <a:ext cx="649967" cy="191471"/>
            </a:xfrm>
            <a:prstGeom prst="cloudCallout">
              <a:avLst>
                <a:gd name="adj1" fmla="val -69914"/>
                <a:gd name="adj2" fmla="val 28636"/>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de-DE"/>
            </a:p>
          </p:txBody>
        </p:sp>
      </p:grpSp>
      <p:sp>
        <p:nvSpPr>
          <p:cNvPr id="27" name="Rechteck 26"/>
          <p:cNvSpPr/>
          <p:nvPr/>
        </p:nvSpPr>
        <p:spPr>
          <a:xfrm>
            <a:off x="746664" y="1718663"/>
            <a:ext cx="2522678" cy="461665"/>
          </a:xfrm>
          <a:prstGeom prst="rect">
            <a:avLst/>
          </a:prstGeom>
        </p:spPr>
        <p:txBody>
          <a:bodyPr wrap="none" anchor="t">
            <a:spAutoFit/>
          </a:bodyPr>
          <a:lstStyle/>
          <a:p>
            <a:r>
              <a:rPr lang="de-DE" sz="2400" dirty="0" err="1">
                <a:ln w="0"/>
                <a:effectLst>
                  <a:outerShdw blurRad="38100" dist="19050" dir="2700000" algn="tl" rotWithShape="0">
                    <a:schemeClr val="dk1">
                      <a:alpha val="40000"/>
                    </a:schemeClr>
                  </a:outerShdw>
                </a:effectLst>
              </a:rPr>
              <a:t>ustretende</a:t>
            </a:r>
            <a:r>
              <a:rPr lang="de-DE" sz="2400" dirty="0">
                <a:ln w="0"/>
                <a:effectLst>
                  <a:outerShdw blurRad="38100" dist="19050" dir="2700000" algn="tl" rotWithShape="0">
                    <a:schemeClr val="dk1">
                      <a:alpha val="40000"/>
                    </a:schemeClr>
                  </a:outerShdw>
                </a:effectLst>
              </a:rPr>
              <a:t> Stoffe</a:t>
            </a:r>
            <a:endParaRPr lang="de-DE" sz="2800" dirty="0">
              <a:ln w="0"/>
              <a:effectLst>
                <a:outerShdw blurRad="38100" dist="19050" dir="2700000" algn="tl" rotWithShape="0">
                  <a:schemeClr val="dk1">
                    <a:alpha val="40000"/>
                  </a:schemeClr>
                </a:outerShdw>
              </a:effectLst>
            </a:endParaRPr>
          </a:p>
        </p:txBody>
      </p:sp>
      <p:sp>
        <p:nvSpPr>
          <p:cNvPr id="28" name="Rechteck 27"/>
          <p:cNvSpPr/>
          <p:nvPr/>
        </p:nvSpPr>
        <p:spPr>
          <a:xfrm>
            <a:off x="746664" y="2154409"/>
            <a:ext cx="6496522" cy="461665"/>
          </a:xfrm>
          <a:prstGeom prst="rect">
            <a:avLst/>
          </a:prstGeom>
        </p:spPr>
        <p:txBody>
          <a:bodyPr wrap="none">
            <a:spAutoFit/>
          </a:bodyPr>
          <a:lstStyle/>
          <a:p>
            <a:r>
              <a:rPr lang="de-DE" sz="2400" dirty="0" err="1">
                <a:ln w="0"/>
                <a:effectLst>
                  <a:outerShdw blurRad="38100" dist="19050" dir="2700000" algn="tl" rotWithShape="0">
                    <a:schemeClr val="dk1">
                      <a:alpha val="40000"/>
                    </a:schemeClr>
                  </a:outerShdw>
                </a:effectLst>
              </a:rPr>
              <a:t>nterboden</a:t>
            </a:r>
            <a:r>
              <a:rPr lang="de-DE" sz="2400" dirty="0">
                <a:ln w="0"/>
                <a:effectLst>
                  <a:outerShdw blurRad="38100" dist="19050" dir="2700000" algn="tl" rotWithShape="0">
                    <a:schemeClr val="dk1">
                      <a:alpha val="40000"/>
                    </a:schemeClr>
                  </a:outerShdw>
                </a:effectLst>
              </a:rPr>
              <a:t>, Motorhaube, Kofferraum erkunden</a:t>
            </a:r>
          </a:p>
        </p:txBody>
      </p:sp>
      <p:sp>
        <p:nvSpPr>
          <p:cNvPr id="29" name="Rechteck 28"/>
          <p:cNvSpPr/>
          <p:nvPr/>
        </p:nvSpPr>
        <p:spPr>
          <a:xfrm>
            <a:off x="746664" y="2624473"/>
            <a:ext cx="2360711" cy="461665"/>
          </a:xfrm>
          <a:prstGeom prst="rect">
            <a:avLst/>
          </a:prstGeom>
        </p:spPr>
        <p:txBody>
          <a:bodyPr wrap="none">
            <a:spAutoFit/>
          </a:bodyPr>
          <a:lstStyle/>
          <a:p>
            <a:r>
              <a:rPr lang="de-DE" sz="2400" dirty="0" err="1">
                <a:ln w="0"/>
                <a:effectLst>
                  <a:outerShdw blurRad="38100" dist="19050" dir="2700000" algn="tl" rotWithShape="0">
                    <a:schemeClr val="dk1">
                      <a:alpha val="40000"/>
                    </a:schemeClr>
                  </a:outerShdw>
                </a:effectLst>
              </a:rPr>
              <a:t>ankdeckel</a:t>
            </a:r>
            <a:r>
              <a:rPr lang="de-DE" sz="2400" dirty="0">
                <a:ln w="0"/>
                <a:effectLst>
                  <a:outerShdw blurRad="38100" dist="19050" dir="2700000" algn="tl" rotWithShape="0">
                    <a:schemeClr val="dk1">
                      <a:alpha val="40000"/>
                    </a:schemeClr>
                  </a:outerShdw>
                </a:effectLst>
              </a:rPr>
              <a:t> öffnen</a:t>
            </a:r>
          </a:p>
        </p:txBody>
      </p:sp>
      <p:sp>
        <p:nvSpPr>
          <p:cNvPr id="30" name="Rechteck 29"/>
          <p:cNvSpPr/>
          <p:nvPr/>
        </p:nvSpPr>
        <p:spPr>
          <a:xfrm>
            <a:off x="746664" y="3081868"/>
            <a:ext cx="7596826" cy="461665"/>
          </a:xfrm>
          <a:prstGeom prst="rect">
            <a:avLst/>
          </a:prstGeom>
        </p:spPr>
        <p:txBody>
          <a:bodyPr wrap="square" anchor="t">
            <a:spAutoFit/>
          </a:bodyPr>
          <a:lstStyle/>
          <a:p>
            <a:r>
              <a:rPr lang="de-DE" sz="2400" dirty="0" err="1">
                <a:ln w="0"/>
                <a:effectLst>
                  <a:outerShdw blurRad="38100" dist="19050" dir="2700000" algn="tl" rotWithShape="0">
                    <a:schemeClr val="dk1">
                      <a:alpha val="40000"/>
                    </a:schemeClr>
                  </a:outerShdw>
                </a:effectLst>
                <a:latin typeface="Arial"/>
                <a:cs typeface="Arial"/>
              </a:rPr>
              <a:t>berflächen</a:t>
            </a:r>
            <a:r>
              <a:rPr lang="de-DE" sz="2400" dirty="0">
                <a:ln w="0"/>
                <a:effectLst>
                  <a:outerShdw blurRad="38100" dist="19050" dir="2700000" algn="tl" rotWithShape="0">
                    <a:schemeClr val="dk1">
                      <a:alpha val="40000"/>
                    </a:schemeClr>
                  </a:outerShdw>
                </a:effectLst>
                <a:latin typeface="Arial"/>
                <a:cs typeface="Arial"/>
              </a:rPr>
              <a:t> absuchen – Airbag ausgelöst?</a:t>
            </a:r>
            <a:endParaRPr lang="de-DE" sz="2400" dirty="0">
              <a:ln w="0"/>
              <a:effectLst>
                <a:outerShdw blurRad="38100" dist="19050" dir="2700000" algn="tl" rotWithShape="0">
                  <a:schemeClr val="dk1">
                    <a:alpha val="40000"/>
                  </a:schemeClr>
                </a:outerShdw>
              </a:effectLst>
            </a:endParaRPr>
          </a:p>
        </p:txBody>
      </p:sp>
      <p:pic>
        <p:nvPicPr>
          <p:cNvPr id="31" name="Grafik 30"/>
          <p:cNvPicPr>
            <a:picLocks noChangeAspect="1"/>
          </p:cNvPicPr>
          <p:nvPr/>
        </p:nvPicPr>
        <p:blipFill>
          <a:blip r:embed="rId7"/>
          <a:stretch>
            <a:fillRect/>
          </a:stretch>
        </p:blipFill>
        <p:spPr>
          <a:xfrm>
            <a:off x="7328094" y="6202908"/>
            <a:ext cx="1511889" cy="477174"/>
          </a:xfrm>
          <a:prstGeom prst="rect">
            <a:avLst/>
          </a:prstGeom>
        </p:spPr>
      </p:pic>
    </p:spTree>
    <p:extLst>
      <p:ext uri="{BB962C8B-B14F-4D97-AF65-F5344CB8AC3E}">
        <p14:creationId xmlns:p14="http://schemas.microsoft.com/office/powerpoint/2010/main" val="820709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6" presetClass="entr" presetSubtype="32"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animEffect transition="in" filter="circle(out)">
                                      <p:cBhvr>
                                        <p:cTn id="9" dur="20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childTnLst>
                                </p:cTn>
                              </p:par>
                              <p:par>
                                <p:cTn id="16" presetID="1" presetClass="entr" presetSubtype="0" fill="hold" grpId="0" nodeType="withEffect">
                                  <p:stCondLst>
                                    <p:cond delay="3000"/>
                                  </p:stCondLst>
                                  <p:childTnLst>
                                    <p:set>
                                      <p:cBhvr>
                                        <p:cTn id="17" dur="1" fill="hold">
                                          <p:stCondLst>
                                            <p:cond delay="0"/>
                                          </p:stCondLst>
                                        </p:cTn>
                                        <p:tgtEl>
                                          <p:spTgt spid="1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0"/>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animBg="1"/>
      <p:bldP spid="27" grpId="0"/>
      <p:bldP spid="28" grpId="0"/>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Informationsbeschaffung</a:t>
            </a:r>
            <a:endParaRPr lang="en-US" dirty="0"/>
          </a:p>
        </p:txBody>
      </p:sp>
      <p:pic>
        <p:nvPicPr>
          <p:cNvPr id="6" name="Grafi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2648" y="4529857"/>
            <a:ext cx="3419872" cy="1989848"/>
          </a:xfrm>
          <a:prstGeom prst="rect">
            <a:avLst/>
          </a:prstGeom>
          <a:ln>
            <a:noFill/>
          </a:ln>
          <a:effectLst>
            <a:outerShdw blurRad="292100" dist="139700" dir="2700000" algn="tl" rotWithShape="0">
              <a:srgbClr val="333333">
                <a:alpha val="65000"/>
              </a:srgbClr>
            </a:outerShdw>
          </a:effectLst>
        </p:spPr>
      </p:pic>
      <p:pic>
        <p:nvPicPr>
          <p:cNvPr id="7" name="Grafik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1594" y="4529856"/>
            <a:ext cx="1608697" cy="1989849"/>
          </a:xfrm>
          <a:prstGeom prst="rect">
            <a:avLst/>
          </a:prstGeom>
          <a:ln>
            <a:noFill/>
          </a:ln>
          <a:effectLst>
            <a:outerShdw blurRad="292100" dist="139700" dir="2700000" algn="tl" rotWithShape="0">
              <a:srgbClr val="333333">
                <a:alpha val="65000"/>
              </a:srgbClr>
            </a:outerShdw>
          </a:effectLst>
        </p:spPr>
      </p:pic>
      <p:sp>
        <p:nvSpPr>
          <p:cNvPr id="8" name="Inhaltsplatzhalter 2"/>
          <p:cNvSpPr>
            <a:spLocks noGrp="1"/>
          </p:cNvSpPr>
          <p:nvPr>
            <p:ph sz="quarter" idx="1"/>
          </p:nvPr>
        </p:nvSpPr>
        <p:spPr>
          <a:xfrm>
            <a:off x="612648" y="1600200"/>
            <a:ext cx="8153400" cy="4495800"/>
          </a:xfrm>
        </p:spPr>
        <p:txBody>
          <a:bodyPr/>
          <a:lstStyle/>
          <a:p>
            <a:pPr marL="318770" indent="-318770"/>
            <a:r>
              <a:rPr lang="de-DE" sz="2400" dirty="0"/>
              <a:t>Rettungsdatenblatt hinter Sonnenblende?</a:t>
            </a:r>
            <a:endParaRPr lang="de-DE"/>
          </a:p>
          <a:p>
            <a:pPr marL="318770" indent="-318770"/>
            <a:r>
              <a:rPr lang="de-DE" sz="2400" dirty="0">
                <a:latin typeface="Trebuchet MS"/>
              </a:rPr>
              <a:t>Überprüfung Tankdeckel</a:t>
            </a:r>
          </a:p>
          <a:p>
            <a:pPr marL="318770" indent="-318770"/>
            <a:r>
              <a:rPr lang="de-DE" sz="2400" dirty="0">
                <a:latin typeface="Trebuchet MS"/>
              </a:rPr>
              <a:t>Befragung von Beteiligten </a:t>
            </a:r>
            <a:endParaRPr lang="de-DE" sz="2400" dirty="0"/>
          </a:p>
          <a:p>
            <a:pPr marL="318770" indent="-318770"/>
            <a:r>
              <a:rPr lang="de-DE" sz="2400" dirty="0">
                <a:latin typeface="Trebuchet MS"/>
              </a:rPr>
              <a:t>Bedienungsanleitung</a:t>
            </a:r>
          </a:p>
          <a:p>
            <a:pPr marL="318770" indent="-318770"/>
            <a:r>
              <a:rPr lang="de-DE" sz="2400" dirty="0"/>
              <a:t>Aufkleber oder Typenkennzeichnung</a:t>
            </a:r>
          </a:p>
          <a:p>
            <a:pPr marL="318770" indent="-318770"/>
            <a:r>
              <a:rPr lang="de-DE" sz="2400" dirty="0"/>
              <a:t>Datenbankabfragen (i122, CRS, …)</a:t>
            </a:r>
          </a:p>
        </p:txBody>
      </p:sp>
      <p:pic>
        <p:nvPicPr>
          <p:cNvPr id="10" name="Grafik 9"/>
          <p:cNvPicPr>
            <a:picLocks noChangeAspect="1"/>
          </p:cNvPicPr>
          <p:nvPr/>
        </p:nvPicPr>
        <p:blipFill>
          <a:blip r:embed="rId5"/>
          <a:stretch>
            <a:fillRect/>
          </a:stretch>
        </p:blipFill>
        <p:spPr>
          <a:xfrm>
            <a:off x="6750113" y="4304404"/>
            <a:ext cx="1556113" cy="222758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98331078"/>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Design1">
  <a:themeElements>
    <a:clrScheme name="Modul">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Galathea">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alathea">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Powerpoint_ÖBFV_Vorlage-A-11" id="{95115A7B-D161-45D5-9472-1E7F4108182D}" vid="{93A9B113-1F73-47EE-8B5D-B7A662E4CE0C}"/>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831EC448245B2E40BF395CD1FC83BB76" ma:contentTypeVersion="" ma:contentTypeDescription="Ein neues Dokument erstellen." ma:contentTypeScope="" ma:versionID="705f0c2efec11b5289263c06f5dce4e9">
  <xsd:schema xmlns:xsd="http://www.w3.org/2001/XMLSchema" xmlns:xs="http://www.w3.org/2001/XMLSchema" xmlns:p="http://schemas.microsoft.com/office/2006/metadata/properties" xmlns:ns2="51a24b00-de50-4e82-96e7-a9d633bdb18d" targetNamespace="http://schemas.microsoft.com/office/2006/metadata/properties" ma:root="true" ma:fieldsID="e65fef28e0423d09a507c3011490ce2b" ns2:_="">
    <xsd:import namespace="51a24b00-de50-4e82-96e7-a9d633bdb18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a24b00-de50-4e82-96e7-a9d633bdb18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B55F890-40C0-4951-8575-1CF1F7AB0AF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1a24b00-de50-4e82-96e7-a9d633bdb18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89BB66C-7E8E-4541-B55B-26AB4DD67EAD}">
  <ds:schemaRefs>
    <ds:schemaRef ds:uri="http://schemas.microsoft.com/sharepoint/v3/contenttype/forms"/>
  </ds:schemaRefs>
</ds:datastoreItem>
</file>

<file path=customXml/itemProps3.xml><?xml version="1.0" encoding="utf-8"?>
<ds:datastoreItem xmlns:ds="http://schemas.openxmlformats.org/officeDocument/2006/customXml" ds:itemID="{162598D8-A74A-4F37-BA24-6933231B312A}">
  <ds:schemaRefs>
    <ds:schemaRef ds:uri="http://purl.org/dc/elements/1.1/"/>
    <ds:schemaRef ds:uri="http://schemas.microsoft.com/office/2006/metadata/properties"/>
    <ds:schemaRef ds:uri="51a24b00-de50-4e82-96e7-a9d633bdb18d"/>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Powerpoint_ÖBFV_Vorlage-A-11</Template>
  <TotalTime>0</TotalTime>
  <Words>1138</Words>
  <Application>Microsoft Office PowerPoint</Application>
  <PresentationFormat>Bildschirmpräsentation (4:3)</PresentationFormat>
  <Paragraphs>163</Paragraphs>
  <Slides>18</Slides>
  <Notes>18</Notes>
  <HiddenSlides>0</HiddenSlides>
  <MMClips>0</MMClips>
  <ScaleCrop>false</ScaleCrop>
  <HeadingPairs>
    <vt:vector size="4" baseType="variant">
      <vt:variant>
        <vt:lpstr>Design</vt:lpstr>
      </vt:variant>
      <vt:variant>
        <vt:i4>1</vt:i4>
      </vt:variant>
      <vt:variant>
        <vt:lpstr>Folientitel</vt:lpstr>
      </vt:variant>
      <vt:variant>
        <vt:i4>18</vt:i4>
      </vt:variant>
    </vt:vector>
  </HeadingPairs>
  <TitlesOfParts>
    <vt:vector size="19" baseType="lpstr">
      <vt:lpstr>Design1</vt:lpstr>
      <vt:lpstr>ALTERNATIVE ANTRIEBE</vt:lpstr>
      <vt:lpstr>Überblick</vt:lpstr>
      <vt:lpstr>Sicherheitseinrichtungen Erdgas CNG</vt:lpstr>
      <vt:lpstr>Sicherheitseinrichtungen Flüssiggas LPG</vt:lpstr>
      <vt:lpstr>Sicherheitseinrichtungen Wasserstoff H2</vt:lpstr>
      <vt:lpstr>Sicherheitseinrichtungen Elektro HV</vt:lpstr>
      <vt:lpstr>Taktikschema</vt:lpstr>
      <vt:lpstr>Lagefeststellung / Erkundung</vt:lpstr>
      <vt:lpstr>Informationsbeschaffung</vt:lpstr>
      <vt:lpstr>Planung und Beurteilung</vt:lpstr>
      <vt:lpstr>Gefahren der Einsatzstelle</vt:lpstr>
      <vt:lpstr>Befehlsgebung</vt:lpstr>
      <vt:lpstr>Einsatzmaßnahmen Brand</vt:lpstr>
      <vt:lpstr>Einsatzmaßnahmen VU</vt:lpstr>
      <vt:lpstr>Filmsequenz </vt:lpstr>
      <vt:lpstr>Kahoot Quiz</vt:lpstr>
      <vt:lpstr>Quellenangaben</vt:lpstr>
      <vt:lpstr> </vt:lpstr>
    </vt:vector>
  </TitlesOfParts>
  <Company>Freiwillige Feuerwehr Rohrbach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ALTERNATIVE ANTRIEBE</dc:title>
  <dc:creator>Hubert Springer</dc:creator>
  <cp:lastModifiedBy>Hubert Springer</cp:lastModifiedBy>
  <cp:revision>316</cp:revision>
  <cp:lastPrinted>2019-06-05T06:24:22Z</cp:lastPrinted>
  <dcterms:created xsi:type="dcterms:W3CDTF">2018-10-16T11:12:57Z</dcterms:created>
  <dcterms:modified xsi:type="dcterms:W3CDTF">2020-02-05T08:14:30Z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0x010100831EC448245B2E40BF395CD1FC83BB76</vt:lpwstr>
  </property>
</Properties>
</file>